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12192000"/>
  <p:notesSz cx="6858000" cy="9144000"/>
  <p:embeddedFontLst>
    <p:embeddedFont>
      <p:font typeface="Poppins"/>
      <p:regular r:id="rId18"/>
      <p:bold r:id="rId19"/>
      <p:italic r:id="rId20"/>
      <p:boldItalic r:id="rId21"/>
    </p:embeddedFont>
    <p:embeddedFont>
      <p:font typeface="Poppins Medium"/>
      <p:regular r:id="rId22"/>
      <p:bold r:id="rId23"/>
      <p:italic r:id="rId24"/>
      <p:boldItalic r:id="rId25"/>
    </p:embeddedFont>
    <p:embeddedFont>
      <p:font typeface="Poppins SemiBold"/>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iZsQgsgM+GLRUFdbleA+8rtsVI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Poppins-italic.fntdata"/><Relationship Id="rId22" Type="http://schemas.openxmlformats.org/officeDocument/2006/relationships/font" Target="fonts/PoppinsMedium-regular.fntdata"/><Relationship Id="rId21" Type="http://schemas.openxmlformats.org/officeDocument/2006/relationships/font" Target="fonts/Poppins-boldItalic.fntdata"/><Relationship Id="rId24" Type="http://schemas.openxmlformats.org/officeDocument/2006/relationships/font" Target="fonts/PoppinsMedium-italic.fntdata"/><Relationship Id="rId23" Type="http://schemas.openxmlformats.org/officeDocument/2006/relationships/font" Target="fonts/PoppinsMedium-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PoppinsSemiBold-regular.fntdata"/><Relationship Id="rId25" Type="http://schemas.openxmlformats.org/officeDocument/2006/relationships/font" Target="fonts/PoppinsMedium-boldItalic.fntdata"/><Relationship Id="rId28" Type="http://schemas.openxmlformats.org/officeDocument/2006/relationships/font" Target="fonts/PoppinsSemiBold-italic.fntdata"/><Relationship Id="rId27" Type="http://schemas.openxmlformats.org/officeDocument/2006/relationships/font" Target="fonts/Poppins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SemiBold-boldItalic.fntdata"/><Relationship Id="rId7" Type="http://schemas.openxmlformats.org/officeDocument/2006/relationships/slide" Target="slides/slide2.xml"/><Relationship Id="rId8" Type="http://schemas.openxmlformats.org/officeDocument/2006/relationships/slide" Target="slides/slide3.xml"/><Relationship Id="rId3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oppins-bold.fntdata"/><Relationship Id="rId18" Type="http://schemas.openxmlformats.org/officeDocument/2006/relationships/font" Target="fonts/Poppi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Hi, I’m Jeremy Hawkes MD of our 2</a:t>
            </a:r>
            <a:r>
              <a:rPr baseline="30000" lang="en-US">
                <a:solidFill>
                  <a:schemeClr val="dk1"/>
                </a:solidFill>
              </a:rPr>
              <a:t>nd</a:t>
            </a:r>
            <a:r>
              <a:rPr lang="en-US">
                <a:solidFill>
                  <a:schemeClr val="dk1"/>
                </a:solidFill>
              </a:rPr>
              <a:t> generation family business, thank you Kristian for passionately painting a picture of the Boweng way,        	 what we’re about 	 and where we want to go.      Also a big thank you to everyone for coming to our event,        you’re all very busy,        it’s a fair distance to travel       and we very much appreciate that you’ve made the effort to come along.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A few years ago, we would bid on a project, interpret the details and respond to the inquiry without too many questions, this is how things were then. Our approach pretty much stayed this way because that’s what our customers expected, that is,    until a certain project came along that we simply couldn’t bid. We couldn’t bid this project until the construction methodology was determined. I still remember the day that we were invited in “behind the curtain” to work with the designer and head contractor to come up with an approach that would work. Doing this early and as an “ego aside” collective      worked, we were trusted to help feed our ideas and experience into the methodology which heavily influenced the design concept. This experience was fun, fruitful and ended up delivering a very successful outcome for everyone. </a:t>
            </a:r>
            <a:endParaRPr>
              <a:solidFill>
                <a:schemeClr val="dk1"/>
              </a:solidFill>
            </a:endParaRPr>
          </a:p>
          <a:p>
            <a:pPr indent="0" lvl="0" marL="0" rtl="0" algn="l">
              <a:spcBef>
                <a:spcPts val="1200"/>
              </a:spcBef>
              <a:spcAft>
                <a:spcPts val="0"/>
              </a:spcAft>
              <a:buNone/>
            </a:pPr>
            <a:r>
              <a:t/>
            </a:r>
            <a:endParaRPr/>
          </a:p>
        </p:txBody>
      </p:sp>
      <p:sp>
        <p:nvSpPr>
          <p:cNvPr id="161" name="Google Shape;16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6a7a9f028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This simple approach and resulting example took risk out of the whole project for the subcontractors, the contractor and the client, we were all happy with the outcome and the project was successful in the eyes of all involved as well as onlookers such as the public and others within the industry.</a:t>
            </a:r>
            <a:endParaRPr>
              <a:solidFill>
                <a:schemeClr val="dk1"/>
              </a:solidFill>
            </a:endParaRPr>
          </a:p>
          <a:p>
            <a:pPr indent="0" lvl="0" marL="0" rtl="0" algn="l">
              <a:spcBef>
                <a:spcPts val="1200"/>
              </a:spcBef>
              <a:spcAft>
                <a:spcPts val="0"/>
              </a:spcAft>
              <a:buNone/>
            </a:pPr>
            <a:r>
              <a:t/>
            </a:r>
            <a:endParaRPr/>
          </a:p>
        </p:txBody>
      </p:sp>
      <p:sp>
        <p:nvSpPr>
          <p:cNvPr id="231" name="Google Shape;231;g16a7a9f0284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How is Bowhill Eng achieving growth in a challenging market, how are we doing this in a regional location? How are we able to attract great young talent?</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I believe that talent is attracted to organisations that can provide them with opportunities, often the building of knowledge, linkage to networks, and financial security are high on their requirements.</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ECI can unlock the next-level understanding of critical trade nuances which is normally out of reach because trades normally keep their secrets as their own IP.</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Sharing of knowledge helps to drive down risk, drive up smart, thoughtful and efficient design and encompass the overlapping and inter-dependent trades.</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Building relationships with the best subbies in the industry is a smart approach, it helps your organisation and within the construction industry it limits your competitors access to them.</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Learning together and creating an inter-dependent culture where “none of us are as smart as all of us” make a strong team approach. Very hard to keep success away from a strong team!</a:t>
            </a:r>
            <a:endParaRPr>
              <a:solidFill>
                <a:schemeClr val="dk1"/>
              </a:solidFill>
            </a:endParaRPr>
          </a:p>
          <a:p>
            <a:pPr indent="0" lvl="0" marL="0" rtl="0" algn="l">
              <a:spcBef>
                <a:spcPts val="1200"/>
              </a:spcBef>
              <a:spcAft>
                <a:spcPts val="0"/>
              </a:spcAft>
              <a:buNone/>
            </a:pPr>
            <a:r>
              <a:t/>
            </a:r>
            <a:endParaRPr/>
          </a:p>
        </p:txBody>
      </p:sp>
      <p:sp>
        <p:nvSpPr>
          <p:cNvPr id="238" name="Google Shape;23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Magic can happen, industry norms can be surpassed with better more unified design that supports the whole supply chain and program.</a:t>
            </a:r>
            <a:endParaRPr>
              <a:solidFill>
                <a:schemeClr val="dk1"/>
              </a:solidFill>
            </a:endParaRPr>
          </a:p>
          <a:p>
            <a:pPr indent="-228600" lvl="0" marL="914400" rtl="0" algn="l">
              <a:lnSpc>
                <a:spcPct val="115000"/>
              </a:lnSpc>
              <a:spcBef>
                <a:spcPts val="1200"/>
              </a:spcBef>
              <a:spcAft>
                <a:spcPts val="0"/>
              </a:spcAft>
              <a:buClr>
                <a:schemeClr val="dk1"/>
              </a:buClr>
              <a:buSzPts val="1100"/>
              <a:buFont typeface="Arial"/>
              <a:buNone/>
            </a:pPr>
            <a:r>
              <a:rPr lang="en-US">
                <a:solidFill>
                  <a:schemeClr val="dk1"/>
                </a:solidFill>
                <a:latin typeface="Courier New"/>
                <a:ea typeface="Courier New"/>
                <a:cs typeface="Courier New"/>
                <a:sym typeface="Courier New"/>
              </a:rPr>
              <a:t>o</a:t>
            </a:r>
            <a:r>
              <a:rPr lang="en-US" sz="700">
                <a:solidFill>
                  <a:schemeClr val="dk1"/>
                </a:solidFill>
                <a:latin typeface="Times New Roman"/>
                <a:ea typeface="Times New Roman"/>
                <a:cs typeface="Times New Roman"/>
                <a:sym typeface="Times New Roman"/>
              </a:rPr>
              <a:t>   </a:t>
            </a:r>
            <a:r>
              <a:rPr lang="en-US">
                <a:solidFill>
                  <a:schemeClr val="dk1"/>
                </a:solidFill>
              </a:rPr>
              <a:t>With the right people (experienced in diverse but complimentary ways),</a:t>
            </a:r>
            <a:endParaRPr>
              <a:solidFill>
                <a:schemeClr val="dk1"/>
              </a:solidFill>
            </a:endParaRPr>
          </a:p>
          <a:p>
            <a:pPr indent="-228600" lvl="0" marL="914400" rtl="0" algn="l">
              <a:lnSpc>
                <a:spcPct val="115000"/>
              </a:lnSpc>
              <a:spcBef>
                <a:spcPts val="1200"/>
              </a:spcBef>
              <a:spcAft>
                <a:spcPts val="0"/>
              </a:spcAft>
              <a:buClr>
                <a:schemeClr val="dk1"/>
              </a:buClr>
              <a:buSzPts val="1100"/>
              <a:buFont typeface="Arial"/>
              <a:buNone/>
            </a:pPr>
            <a:r>
              <a:rPr lang="en-US">
                <a:solidFill>
                  <a:schemeClr val="dk1"/>
                </a:solidFill>
                <a:latin typeface="Courier New"/>
                <a:ea typeface="Courier New"/>
                <a:cs typeface="Courier New"/>
                <a:sym typeface="Courier New"/>
              </a:rPr>
              <a:t>o</a:t>
            </a:r>
            <a:r>
              <a:rPr lang="en-US" sz="700">
                <a:solidFill>
                  <a:schemeClr val="dk1"/>
                </a:solidFill>
                <a:latin typeface="Times New Roman"/>
                <a:ea typeface="Times New Roman"/>
                <a:cs typeface="Times New Roman"/>
                <a:sym typeface="Times New Roman"/>
              </a:rPr>
              <a:t>   </a:t>
            </a:r>
            <a:r>
              <a:rPr lang="en-US">
                <a:solidFill>
                  <a:schemeClr val="dk1"/>
                </a:solidFill>
              </a:rPr>
              <a:t>Working together to an aligned goal, where all parties can benefit from smarter solutions</a:t>
            </a:r>
            <a:endParaRPr>
              <a:solidFill>
                <a:schemeClr val="dk1"/>
              </a:solidFill>
            </a:endParaRPr>
          </a:p>
          <a:p>
            <a:pPr indent="-228600" lvl="0" marL="914400" rtl="0" algn="l">
              <a:lnSpc>
                <a:spcPct val="115000"/>
              </a:lnSpc>
              <a:spcBef>
                <a:spcPts val="1200"/>
              </a:spcBef>
              <a:spcAft>
                <a:spcPts val="0"/>
              </a:spcAft>
              <a:buClr>
                <a:schemeClr val="dk1"/>
              </a:buClr>
              <a:buSzPts val="1100"/>
              <a:buFont typeface="Arial"/>
              <a:buNone/>
            </a:pPr>
            <a:r>
              <a:rPr lang="en-US">
                <a:solidFill>
                  <a:schemeClr val="dk1"/>
                </a:solidFill>
                <a:latin typeface="Courier New"/>
                <a:ea typeface="Courier New"/>
                <a:cs typeface="Courier New"/>
                <a:sym typeface="Courier New"/>
              </a:rPr>
              <a:t>o</a:t>
            </a:r>
            <a:r>
              <a:rPr lang="en-US" sz="700">
                <a:solidFill>
                  <a:schemeClr val="dk1"/>
                </a:solidFill>
                <a:latin typeface="Times New Roman"/>
                <a:ea typeface="Times New Roman"/>
                <a:cs typeface="Times New Roman"/>
                <a:sym typeface="Times New Roman"/>
              </a:rPr>
              <a:t>   </a:t>
            </a:r>
            <a:r>
              <a:rPr lang="en-US">
                <a:solidFill>
                  <a:schemeClr val="dk1"/>
                </a:solidFill>
              </a:rPr>
              <a:t>Freedom for brainstorming and challenging the status quo and inter-dependent exchange of ideas</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At Boweng, we live our values everyday, they are critical in supporting our strategy,        our clients value what we bring to their projects and the benefits that we can help to unlock.</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I wonder if the approach that Bowhill takes towards their projects has any value in a fast growing defence industry?</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We hope so because our mission is to              	</a:t>
            </a:r>
            <a:r>
              <a:rPr i="1" lang="en-US">
                <a:solidFill>
                  <a:schemeClr val="dk1"/>
                </a:solidFill>
              </a:rPr>
              <a:t>Transform communities and our people by optimising and building structure that matter.</a:t>
            </a:r>
            <a:endParaRPr i="1">
              <a:solidFill>
                <a:schemeClr val="dk1"/>
              </a:solidFill>
            </a:endParaRPr>
          </a:p>
          <a:p>
            <a:pPr indent="0" lvl="0" marL="0" rtl="0" algn="l">
              <a:spcBef>
                <a:spcPts val="1200"/>
              </a:spcBef>
              <a:spcAft>
                <a:spcPts val="0"/>
              </a:spcAft>
              <a:buNone/>
            </a:pPr>
            <a:r>
              <a:t/>
            </a:r>
            <a:endParaRPr>
              <a:solidFill>
                <a:schemeClr val="dk1"/>
              </a:solidFill>
            </a:endParaRPr>
          </a:p>
        </p:txBody>
      </p:sp>
      <p:sp>
        <p:nvSpPr>
          <p:cNvPr id="246" name="Google Shape;24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That project was the Wayville Train Station, it could have gone spectacularly wrong, but it didn’t,     it was on time and the installation over the live rail lines went absolutely perfectly. A massive achievement for a job with such complicated structural geometry.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Once you’d experienced this kind of high, you tend to go looking for more, ever since then we’ve had a passion for this kind of collaborative, practical approach and the many benefits that the process unlocks.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That’s why today I’d like to discuss the way Boweng have embraced ECI, early contractor involvement and the benefits that we’ve seen it unlock when embraced with meaning.</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I’m sure we have all seen the construction/manufacturing game be played, sometimes well,    other times, 	 not so well.</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It seems like the bigger the project, the more dysfunctional the relationships can get,       why is this?</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Is there a way where all parties can get what they need,   	 without hurting others in the team?</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I think it’s a fairly common observation that when the stakes are high, winning players align behind a greater purpose,     they care more about the bigger picture than just themselves.</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Approaching the numerous problems that will inevitably appear,  	it doesn’t necessarily have to be someone’s fault,     in fact, what if 90% of these issues could be avoided, 	 before they even appear!</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This is an approach that Bowhill Engineering are dedicated to master. </a:t>
            </a:r>
            <a:endParaRPr>
              <a:solidFill>
                <a:schemeClr val="dk1"/>
              </a:solidFill>
            </a:endParaRPr>
          </a:p>
          <a:p>
            <a:pPr indent="0" lvl="0" marL="0" rtl="0" algn="l">
              <a:spcBef>
                <a:spcPts val="1200"/>
              </a:spcBef>
              <a:spcAft>
                <a:spcPts val="0"/>
              </a:spcAft>
              <a:buNone/>
            </a:pPr>
            <a:r>
              <a:t/>
            </a:r>
            <a:endParaRPr/>
          </a:p>
        </p:txBody>
      </p:sp>
      <p:sp>
        <p:nvSpPr>
          <p:cNvPr id="170" name="Google Shape;17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ECI or Early Contractor Involvement as a term        seems to have originated in England’s “Institution of Civil Engineering”    in 1998.       So, in terms of global construction history, the approach    (or at least the terminology)     is relatively new.</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Using things such as 3D modelling and subsequent visualisation software combined with regular discussions that are well attended by engaged stakeholders representing the appropriate areas or disciplines on a project        	 is in our opinion, a recipe for magical outcomes.</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Is this being done enough in defence,     is it possible to intergrate it to a higher level and still maintain appropriate defence level security?</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We all want a competitive advantage, we all want to lower risk and increase performance, could the ECI approach be the most effective way to do all of this,        for all parties?</a:t>
            </a:r>
            <a:endParaRPr>
              <a:solidFill>
                <a:schemeClr val="dk1"/>
              </a:solidFill>
            </a:endParaRPr>
          </a:p>
          <a:p>
            <a:pPr indent="0" lvl="0" marL="0" rtl="0" algn="l">
              <a:spcBef>
                <a:spcPts val="1200"/>
              </a:spcBef>
              <a:spcAft>
                <a:spcPts val="0"/>
              </a:spcAft>
              <a:buNone/>
            </a:pPr>
            <a:r>
              <a:t/>
            </a:r>
            <a:endParaRPr/>
          </a:p>
        </p:txBody>
      </p:sp>
      <p:sp>
        <p:nvSpPr>
          <p:cNvPr id="178" name="Google Shape;17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The process involves the precast segments being placed over shop welded shear studs. The studs are fixed to the steel girders that support the precast (Girders and studs are supplied by Steelwork Fabricator).</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These hybrid materials really use their individual strengths to perform well in a structural context, but only if they “talk to each other”.</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Connectors on the steel girders from the steelwork fabricator need to line up almost perfectly with the precast pockets on the panels supplied by the precaster.</a:t>
            </a:r>
            <a:endParaRPr>
              <a:solidFill>
                <a:schemeClr val="dk1"/>
              </a:solidFill>
            </a:endParaRPr>
          </a:p>
          <a:p>
            <a:pPr indent="0" lvl="0" marL="0" rtl="0" algn="l">
              <a:spcBef>
                <a:spcPts val="1200"/>
              </a:spcBef>
              <a:spcAft>
                <a:spcPts val="0"/>
              </a:spcAft>
              <a:buNone/>
            </a:pPr>
            <a:r>
              <a:t/>
            </a:r>
            <a:endParaRPr/>
          </a:p>
        </p:txBody>
      </p:sp>
      <p:sp>
        <p:nvSpPr>
          <p:cNvPr id="185" name="Google Shape;18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6a7a9f028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The process involves the precast segments being placed over shop welded shear studs. The studs are fixed to the steel girders that support the precast (Girders and studs are supplied by Steelwork Fabricator).</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These hybrid materials really use their individual strengths to perform well in a structural context, but only if they “talk to each other”.</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Connectors on the steel girders from the steelwork fabricator need to line up almost perfectly with the precast pockets on the panels supplied by the precaster.</a:t>
            </a:r>
            <a:endParaRPr>
              <a:solidFill>
                <a:schemeClr val="dk1"/>
              </a:solidFill>
            </a:endParaRPr>
          </a:p>
          <a:p>
            <a:pPr indent="0" lvl="0" marL="0" rtl="0" algn="l">
              <a:spcBef>
                <a:spcPts val="1200"/>
              </a:spcBef>
              <a:spcAft>
                <a:spcPts val="0"/>
              </a:spcAft>
              <a:buNone/>
            </a:pPr>
            <a:r>
              <a:t/>
            </a:r>
            <a:endParaRPr/>
          </a:p>
        </p:txBody>
      </p:sp>
      <p:sp>
        <p:nvSpPr>
          <p:cNvPr id="192" name="Google Shape;192;g16a7a9f0284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6a7a9f028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The process involves the precast segments being placed over shop welded shear studs. The studs are fixed to the steel girders that support the precast (Girders and studs are supplied by Steelwork Fabricator).</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These hybrid materials really use their individual strengths to perform well in a structural context, but only if they “talk to each other”.</a:t>
            </a:r>
            <a:endParaRPr>
              <a:solidFill>
                <a:schemeClr val="dk1"/>
              </a:solidFill>
            </a:endParaRPr>
          </a:p>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Connectors on the steel girders from the steelwork fabricator need to line up almost perfectly with the precast pockets on the panels supplied by the precaster.</a:t>
            </a:r>
            <a:endParaRPr>
              <a:solidFill>
                <a:schemeClr val="dk1"/>
              </a:solidFill>
            </a:endParaRPr>
          </a:p>
          <a:p>
            <a:pPr indent="0" lvl="0" marL="0" rtl="0" algn="l">
              <a:spcBef>
                <a:spcPts val="1200"/>
              </a:spcBef>
              <a:spcAft>
                <a:spcPts val="0"/>
              </a:spcAft>
              <a:buNone/>
            </a:pPr>
            <a:r>
              <a:t/>
            </a:r>
            <a:endParaRPr/>
          </a:p>
        </p:txBody>
      </p:sp>
      <p:sp>
        <p:nvSpPr>
          <p:cNvPr id="200" name="Google Shape;200;g16a7a9f0284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The outcome of this process has seen successful workshop firing of around 50,000 shear studs, without one requiring removal on site to allow the precast section to fit in place. This was only possible because the two subcontractors had a meaningful chance to coordinate their methodologies and make the whole process work successfully. </a:t>
            </a:r>
            <a:endParaRPr>
              <a:solidFill>
                <a:schemeClr val="dk1"/>
              </a:solidFill>
            </a:endParaRPr>
          </a:p>
          <a:p>
            <a:pPr indent="0" lvl="0" marL="0" rtl="0" algn="l">
              <a:spcBef>
                <a:spcPts val="1200"/>
              </a:spcBef>
              <a:spcAft>
                <a:spcPts val="0"/>
              </a:spcAft>
              <a:buNone/>
            </a:pPr>
            <a:r>
              <a:t/>
            </a:r>
            <a:endParaRPr/>
          </a:p>
        </p:txBody>
      </p:sp>
      <p:sp>
        <p:nvSpPr>
          <p:cNvPr id="207" name="Google Shape;2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Without this coordination there could have been all kinds of issues on site, if the precast panels didn’t fit over the shear studs the construction program is effected, the erection/crane company is back charging someone, the studs would need to be cut off and welded on site above a road or rail line requiring either traffic management or rail shutdown (both big deals) and the list of challenges and cost continues. The finger would get pointed at everyone as to whose issue it was, and then the contractual process of administering blame and cost would have taken place. So, the stakes are high and the motivation to get not just your own work right but the whole process coordinated is worth the early efforts.</a:t>
            </a:r>
            <a:endParaRPr>
              <a:solidFill>
                <a:schemeClr val="dk1"/>
              </a:solidFill>
            </a:endParaRPr>
          </a:p>
          <a:p>
            <a:pPr indent="0" lvl="0" marL="0" rtl="0" algn="l">
              <a:spcBef>
                <a:spcPts val="1200"/>
              </a:spcBef>
              <a:spcAft>
                <a:spcPts val="0"/>
              </a:spcAft>
              <a:buNone/>
            </a:pPr>
            <a:r>
              <a:t/>
            </a:r>
            <a:endParaRPr/>
          </a:p>
        </p:txBody>
      </p:sp>
      <p:sp>
        <p:nvSpPr>
          <p:cNvPr id="215" name="Google Shape;21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0" rtl="0" algn="l">
              <a:lnSpc>
                <a:spcPct val="115000"/>
              </a:lnSpc>
              <a:spcBef>
                <a:spcPts val="1200"/>
              </a:spcBef>
              <a:spcAft>
                <a:spcPts val="0"/>
              </a:spcAft>
              <a:buClr>
                <a:schemeClr val="dk1"/>
              </a:buClr>
              <a:buSzPts val="1100"/>
              <a:buFont typeface="Arial"/>
              <a:buNone/>
            </a:pPr>
            <a:r>
              <a:rPr lang="en-US">
                <a:solidFill>
                  <a:schemeClr val="dk1"/>
                </a:solidFill>
              </a:rPr>
              <a:t>·</a:t>
            </a:r>
            <a:r>
              <a:rPr lang="en-US" sz="700">
                <a:solidFill>
                  <a:schemeClr val="dk1"/>
                </a:solidFill>
                <a:latin typeface="Times New Roman"/>
                <a:ea typeface="Times New Roman"/>
                <a:cs typeface="Times New Roman"/>
                <a:sym typeface="Times New Roman"/>
              </a:rPr>
              <a:t>        </a:t>
            </a:r>
            <a:r>
              <a:rPr lang="en-US">
                <a:solidFill>
                  <a:schemeClr val="dk1"/>
                </a:solidFill>
              </a:rPr>
              <a:t>This simple approach and resulting example took risk out of the whole project for the subcontractors, the contractor and the client, we were all happy with the outcome and the project was successful in the eyes of all involved as well as onlookers such as the public and others within the industry.</a:t>
            </a:r>
            <a:endParaRPr>
              <a:solidFill>
                <a:schemeClr val="dk1"/>
              </a:solidFill>
            </a:endParaRPr>
          </a:p>
          <a:p>
            <a:pPr indent="0" lvl="0" marL="0" rtl="0" algn="l">
              <a:spcBef>
                <a:spcPts val="1200"/>
              </a:spcBef>
              <a:spcAft>
                <a:spcPts val="0"/>
              </a:spcAft>
              <a:buNone/>
            </a:pPr>
            <a:r>
              <a:t/>
            </a:r>
            <a:endParaRPr/>
          </a:p>
        </p:txBody>
      </p:sp>
      <p:sp>
        <p:nvSpPr>
          <p:cNvPr id="223" name="Google Shape;22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 name="Google Shape;74;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2060"/>
              </a:buClr>
              <a:buSzPts val="1800"/>
              <a:buChar char="•"/>
              <a:defRPr/>
            </a:lvl1pPr>
            <a:lvl2pPr indent="-342900" lvl="1" marL="914400" algn="l">
              <a:lnSpc>
                <a:spcPct val="90000"/>
              </a:lnSpc>
              <a:spcBef>
                <a:spcPts val="500"/>
              </a:spcBef>
              <a:spcAft>
                <a:spcPts val="0"/>
              </a:spcAft>
              <a:buClr>
                <a:srgbClr val="002060"/>
              </a:buClr>
              <a:buSzPts val="1800"/>
              <a:buChar char="•"/>
              <a:defRPr/>
            </a:lvl2pPr>
            <a:lvl3pPr indent="-342900" lvl="2" marL="1371600" algn="l">
              <a:lnSpc>
                <a:spcPct val="90000"/>
              </a:lnSpc>
              <a:spcBef>
                <a:spcPts val="500"/>
              </a:spcBef>
              <a:spcAft>
                <a:spcPts val="0"/>
              </a:spcAft>
              <a:buClr>
                <a:srgbClr val="002060"/>
              </a:buClr>
              <a:buSzPts val="1800"/>
              <a:buChar char="•"/>
              <a:defRPr/>
            </a:lvl3pPr>
            <a:lvl4pPr indent="-342900" lvl="3" marL="1828800" algn="l">
              <a:lnSpc>
                <a:spcPct val="90000"/>
              </a:lnSpc>
              <a:spcBef>
                <a:spcPts val="500"/>
              </a:spcBef>
              <a:spcAft>
                <a:spcPts val="0"/>
              </a:spcAft>
              <a:buClr>
                <a:srgbClr val="002060"/>
              </a:buClr>
              <a:buSzPts val="1800"/>
              <a:buChar char="•"/>
              <a:defRPr/>
            </a:lvl4pPr>
            <a:lvl5pPr indent="-342900" lvl="4" marL="2286000" algn="l">
              <a:lnSpc>
                <a:spcPct val="90000"/>
              </a:lnSpc>
              <a:spcBef>
                <a:spcPts val="500"/>
              </a:spcBef>
              <a:spcAft>
                <a:spcPts val="0"/>
              </a:spcAft>
              <a:buClr>
                <a:srgbClr val="00206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6"/>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 name="Google Shape;80;p3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2060"/>
              </a:buClr>
              <a:buSzPts val="1800"/>
              <a:buChar char="•"/>
              <a:defRPr/>
            </a:lvl1pPr>
            <a:lvl2pPr indent="-342900" lvl="1" marL="914400" algn="l">
              <a:lnSpc>
                <a:spcPct val="90000"/>
              </a:lnSpc>
              <a:spcBef>
                <a:spcPts val="500"/>
              </a:spcBef>
              <a:spcAft>
                <a:spcPts val="0"/>
              </a:spcAft>
              <a:buClr>
                <a:srgbClr val="002060"/>
              </a:buClr>
              <a:buSzPts val="1800"/>
              <a:buChar char="•"/>
              <a:defRPr/>
            </a:lvl2pPr>
            <a:lvl3pPr indent="-342900" lvl="2" marL="1371600" algn="l">
              <a:lnSpc>
                <a:spcPct val="90000"/>
              </a:lnSpc>
              <a:spcBef>
                <a:spcPts val="500"/>
              </a:spcBef>
              <a:spcAft>
                <a:spcPts val="0"/>
              </a:spcAft>
              <a:buClr>
                <a:srgbClr val="002060"/>
              </a:buClr>
              <a:buSzPts val="1800"/>
              <a:buChar char="•"/>
              <a:defRPr/>
            </a:lvl3pPr>
            <a:lvl4pPr indent="-342900" lvl="3" marL="1828800" algn="l">
              <a:lnSpc>
                <a:spcPct val="90000"/>
              </a:lnSpc>
              <a:spcBef>
                <a:spcPts val="500"/>
              </a:spcBef>
              <a:spcAft>
                <a:spcPts val="0"/>
              </a:spcAft>
              <a:buClr>
                <a:srgbClr val="002060"/>
              </a:buClr>
              <a:buSzPts val="1800"/>
              <a:buChar char="•"/>
              <a:defRPr/>
            </a:lvl4pPr>
            <a:lvl5pPr indent="-342900" lvl="4" marL="2286000" algn="l">
              <a:lnSpc>
                <a:spcPct val="90000"/>
              </a:lnSpc>
              <a:spcBef>
                <a:spcPts val="500"/>
              </a:spcBef>
              <a:spcAft>
                <a:spcPts val="0"/>
              </a:spcAft>
              <a:buClr>
                <a:srgbClr val="00206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lt2"/>
        </a:solidFill>
      </p:bgPr>
    </p:bg>
    <p:spTree>
      <p:nvGrpSpPr>
        <p:cNvPr id="84" name="Shape 8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1" name="Shape 91"/>
        <p:cNvGrpSpPr/>
        <p:nvPr/>
      </p:nvGrpSpPr>
      <p:grpSpPr>
        <a:xfrm>
          <a:off x="0" y="0"/>
          <a:ext cx="0" cy="0"/>
          <a:chOff x="0" y="0"/>
          <a:chExt cx="0" cy="0"/>
        </a:xfrm>
      </p:grpSpPr>
      <p:sp>
        <p:nvSpPr>
          <p:cNvPr id="92" name="Google Shape;9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0" name="Google Shape;100;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2" name="Google Shape;102;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
        <p:nvSpPr>
          <p:cNvPr id="107" name="Google Shape;10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0" name="Shape 110"/>
        <p:cNvGrpSpPr/>
        <p:nvPr/>
      </p:nvGrpSpPr>
      <p:grpSpPr>
        <a:xfrm>
          <a:off x="0" y="0"/>
          <a:ext cx="0" cy="0"/>
          <a:chOff x="0" y="0"/>
          <a:chExt cx="0" cy="0"/>
        </a:xfrm>
      </p:grpSpPr>
      <p:sp>
        <p:nvSpPr>
          <p:cNvPr id="111" name="Google Shape;111;p20"/>
          <p:cNvSpPr txBox="1"/>
          <p:nvPr>
            <p:ph type="ctrTitle"/>
          </p:nvPr>
        </p:nvSpPr>
        <p:spPr>
          <a:xfrm>
            <a:off x="1446362" y="1838355"/>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oppi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3" name="Google Shape;113;p20"/>
          <p:cNvSpPr/>
          <p:nvPr/>
        </p:nvSpPr>
        <p:spPr>
          <a:xfrm>
            <a:off x="0" y="0"/>
            <a:ext cx="12192000" cy="1276709"/>
          </a:xfrm>
          <a:prstGeom prst="rect">
            <a:avLst/>
          </a:prstGeom>
          <a:solidFill>
            <a:srgbClr val="579CC6"/>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pic>
        <p:nvPicPr>
          <p:cNvPr id="114" name="Google Shape;114;p20"/>
          <p:cNvPicPr preferRelativeResize="0"/>
          <p:nvPr/>
        </p:nvPicPr>
        <p:blipFill rotWithShape="1">
          <a:blip r:embed="rId2">
            <a:alphaModFix/>
          </a:blip>
          <a:srcRect b="0" l="0" r="0" t="0"/>
          <a:stretch/>
        </p:blipFill>
        <p:spPr>
          <a:xfrm>
            <a:off x="37957" y="5005324"/>
            <a:ext cx="2816810" cy="199524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 name="Shape 115"/>
        <p:cNvGrpSpPr/>
        <p:nvPr/>
      </p:nvGrpSpPr>
      <p:grpSpPr>
        <a:xfrm>
          <a:off x="0" y="0"/>
          <a:ext cx="0" cy="0"/>
          <a:chOff x="0" y="0"/>
          <a:chExt cx="0" cy="0"/>
        </a:xfrm>
      </p:grpSpPr>
      <p:sp>
        <p:nvSpPr>
          <p:cNvPr id="116" name="Google Shape;116;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oppi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8BBD6"/>
              </a:buClr>
              <a:buSzPts val="2400"/>
              <a:buNone/>
              <a:defRPr sz="2400">
                <a:solidFill>
                  <a:srgbClr val="98BBD6"/>
                </a:solidFill>
              </a:defRPr>
            </a:lvl1pPr>
            <a:lvl2pPr indent="-228600" lvl="1" marL="914400" algn="l">
              <a:lnSpc>
                <a:spcPct val="90000"/>
              </a:lnSpc>
              <a:spcBef>
                <a:spcPts val="500"/>
              </a:spcBef>
              <a:spcAft>
                <a:spcPts val="0"/>
              </a:spcAft>
              <a:buClr>
                <a:srgbClr val="98BBD6"/>
              </a:buClr>
              <a:buSzPts val="2000"/>
              <a:buNone/>
              <a:defRPr sz="2000">
                <a:solidFill>
                  <a:srgbClr val="98BBD6"/>
                </a:solidFill>
              </a:defRPr>
            </a:lvl2pPr>
            <a:lvl3pPr indent="-228600" lvl="2" marL="1371600" algn="l">
              <a:lnSpc>
                <a:spcPct val="90000"/>
              </a:lnSpc>
              <a:spcBef>
                <a:spcPts val="500"/>
              </a:spcBef>
              <a:spcAft>
                <a:spcPts val="0"/>
              </a:spcAft>
              <a:buClr>
                <a:srgbClr val="98BBD6"/>
              </a:buClr>
              <a:buSzPts val="1800"/>
              <a:buNone/>
              <a:defRPr sz="1800">
                <a:solidFill>
                  <a:srgbClr val="98BBD6"/>
                </a:solidFill>
              </a:defRPr>
            </a:lvl3pPr>
            <a:lvl4pPr indent="-228600" lvl="3" marL="1828800" algn="l">
              <a:lnSpc>
                <a:spcPct val="90000"/>
              </a:lnSpc>
              <a:spcBef>
                <a:spcPts val="500"/>
              </a:spcBef>
              <a:spcAft>
                <a:spcPts val="0"/>
              </a:spcAft>
              <a:buClr>
                <a:srgbClr val="98BBD6"/>
              </a:buClr>
              <a:buSzPts val="1600"/>
              <a:buNone/>
              <a:defRPr sz="1600">
                <a:solidFill>
                  <a:srgbClr val="98BBD6"/>
                </a:solidFill>
              </a:defRPr>
            </a:lvl4pPr>
            <a:lvl5pPr indent="-228600" lvl="4" marL="2286000" algn="l">
              <a:lnSpc>
                <a:spcPct val="90000"/>
              </a:lnSpc>
              <a:spcBef>
                <a:spcPts val="500"/>
              </a:spcBef>
              <a:spcAft>
                <a:spcPts val="0"/>
              </a:spcAft>
              <a:buClr>
                <a:srgbClr val="98BBD6"/>
              </a:buClr>
              <a:buSzPts val="1600"/>
              <a:buNone/>
              <a:defRPr sz="1600">
                <a:solidFill>
                  <a:srgbClr val="98BBD6"/>
                </a:solidFill>
              </a:defRPr>
            </a:lvl5pPr>
            <a:lvl6pPr indent="-228600" lvl="5" marL="2743200" algn="l">
              <a:lnSpc>
                <a:spcPct val="90000"/>
              </a:lnSpc>
              <a:spcBef>
                <a:spcPts val="500"/>
              </a:spcBef>
              <a:spcAft>
                <a:spcPts val="0"/>
              </a:spcAft>
              <a:buClr>
                <a:srgbClr val="98BBD6"/>
              </a:buClr>
              <a:buSzPts val="1600"/>
              <a:buNone/>
              <a:defRPr sz="1600">
                <a:solidFill>
                  <a:srgbClr val="98BBD6"/>
                </a:solidFill>
              </a:defRPr>
            </a:lvl6pPr>
            <a:lvl7pPr indent="-228600" lvl="6" marL="3200400" algn="l">
              <a:lnSpc>
                <a:spcPct val="90000"/>
              </a:lnSpc>
              <a:spcBef>
                <a:spcPts val="500"/>
              </a:spcBef>
              <a:spcAft>
                <a:spcPts val="0"/>
              </a:spcAft>
              <a:buClr>
                <a:srgbClr val="98BBD6"/>
              </a:buClr>
              <a:buSzPts val="1600"/>
              <a:buNone/>
              <a:defRPr sz="1600">
                <a:solidFill>
                  <a:srgbClr val="98BBD6"/>
                </a:solidFill>
              </a:defRPr>
            </a:lvl7pPr>
            <a:lvl8pPr indent="-228600" lvl="7" marL="3657600" algn="l">
              <a:lnSpc>
                <a:spcPct val="90000"/>
              </a:lnSpc>
              <a:spcBef>
                <a:spcPts val="500"/>
              </a:spcBef>
              <a:spcAft>
                <a:spcPts val="0"/>
              </a:spcAft>
              <a:buClr>
                <a:srgbClr val="98BBD6"/>
              </a:buClr>
              <a:buSzPts val="1600"/>
              <a:buNone/>
              <a:defRPr sz="1600">
                <a:solidFill>
                  <a:srgbClr val="98BBD6"/>
                </a:solidFill>
              </a:defRPr>
            </a:lvl8pPr>
            <a:lvl9pPr indent="-228600" lvl="8" marL="4114800" algn="l">
              <a:lnSpc>
                <a:spcPct val="90000"/>
              </a:lnSpc>
              <a:spcBef>
                <a:spcPts val="500"/>
              </a:spcBef>
              <a:spcAft>
                <a:spcPts val="0"/>
              </a:spcAft>
              <a:buClr>
                <a:srgbClr val="98BBD6"/>
              </a:buClr>
              <a:buSzPts val="1600"/>
              <a:buNone/>
              <a:defRPr sz="1600">
                <a:solidFill>
                  <a:srgbClr val="98BBD6"/>
                </a:solidFill>
              </a:defRPr>
            </a:lvl9pPr>
          </a:lstStyle>
          <a:p/>
        </p:txBody>
      </p:sp>
      <p:sp>
        <p:nvSpPr>
          <p:cNvPr id="118" name="Google Shape;11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1" name="Shape 121"/>
        <p:cNvGrpSpPr/>
        <p:nvPr/>
      </p:nvGrpSpPr>
      <p:grpSpPr>
        <a:xfrm>
          <a:off x="0" y="0"/>
          <a:ext cx="0" cy="0"/>
          <a:chOff x="0" y="0"/>
          <a:chExt cx="0" cy="0"/>
        </a:xfrm>
      </p:grpSpPr>
      <p:sp>
        <p:nvSpPr>
          <p:cNvPr id="122" name="Google Shape;122;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002060"/>
              </a:buClr>
              <a:buSzPts val="2400"/>
              <a:buNone/>
              <a:defRPr sz="2400"/>
            </a:lvl1pPr>
            <a:lvl2pPr lvl="1" algn="ctr">
              <a:lnSpc>
                <a:spcPct val="90000"/>
              </a:lnSpc>
              <a:spcBef>
                <a:spcPts val="500"/>
              </a:spcBef>
              <a:spcAft>
                <a:spcPts val="0"/>
              </a:spcAft>
              <a:buClr>
                <a:srgbClr val="002060"/>
              </a:buClr>
              <a:buSzPts val="2000"/>
              <a:buNone/>
              <a:defRPr sz="2000"/>
            </a:lvl2pPr>
            <a:lvl3pPr lvl="2" algn="ctr">
              <a:lnSpc>
                <a:spcPct val="90000"/>
              </a:lnSpc>
              <a:spcBef>
                <a:spcPts val="500"/>
              </a:spcBef>
              <a:spcAft>
                <a:spcPts val="0"/>
              </a:spcAft>
              <a:buClr>
                <a:srgbClr val="002060"/>
              </a:buClr>
              <a:buSzPts val="1800"/>
              <a:buNone/>
              <a:defRPr sz="1800"/>
            </a:lvl3pPr>
            <a:lvl4pPr lvl="3" algn="ctr">
              <a:lnSpc>
                <a:spcPct val="90000"/>
              </a:lnSpc>
              <a:spcBef>
                <a:spcPts val="500"/>
              </a:spcBef>
              <a:spcAft>
                <a:spcPts val="0"/>
              </a:spcAft>
              <a:buClr>
                <a:srgbClr val="002060"/>
              </a:buClr>
              <a:buSzPts val="1600"/>
              <a:buNone/>
              <a:defRPr sz="1600"/>
            </a:lvl4pPr>
            <a:lvl5pPr lvl="4" algn="ctr">
              <a:lnSpc>
                <a:spcPct val="90000"/>
              </a:lnSpc>
              <a:spcBef>
                <a:spcPts val="500"/>
              </a:spcBef>
              <a:spcAft>
                <a:spcPts val="0"/>
              </a:spcAft>
              <a:buClr>
                <a:srgbClr val="00206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oppi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2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oppi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5"/>
          <p:cNvSpPr/>
          <p:nvPr>
            <p:ph idx="2" type="pic"/>
          </p:nvPr>
        </p:nvSpPr>
        <p:spPr>
          <a:xfrm>
            <a:off x="5183188" y="987425"/>
            <a:ext cx="6172200" cy="4873625"/>
          </a:xfrm>
          <a:prstGeom prst="rect">
            <a:avLst/>
          </a:prstGeom>
          <a:noFill/>
          <a:ln>
            <a:noFill/>
          </a:ln>
        </p:spPr>
      </p:sp>
      <p:sp>
        <p:nvSpPr>
          <p:cNvPr id="143" name="Google Shape;143;p2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47" name="Shape 147"/>
        <p:cNvGrpSpPr/>
        <p:nvPr/>
      </p:nvGrpSpPr>
      <p:grpSpPr>
        <a:xfrm>
          <a:off x="0" y="0"/>
          <a:ext cx="0" cy="0"/>
          <a:chOff x="0" y="0"/>
          <a:chExt cx="0" cy="0"/>
        </a:xfrm>
      </p:grpSpPr>
      <p:sp>
        <p:nvSpPr>
          <p:cNvPr id="148" name="Google Shape;148;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52" name="Google Shape;152;p26"/>
          <p:cNvPicPr preferRelativeResize="0"/>
          <p:nvPr/>
        </p:nvPicPr>
        <p:blipFill rotWithShape="1">
          <a:blip r:embed="rId2">
            <a:alphaModFix/>
          </a:blip>
          <a:srcRect b="0" l="0" r="0" t="0"/>
          <a:stretch/>
        </p:blipFill>
        <p:spPr>
          <a:xfrm>
            <a:off x="-135682" y="-181155"/>
            <a:ext cx="3217898" cy="227999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28"/>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2060"/>
              </a:buClr>
              <a:buSzPts val="1800"/>
              <a:buChar char="•"/>
              <a:defRPr/>
            </a:lvl1pPr>
            <a:lvl2pPr indent="-342900" lvl="1" marL="914400" algn="l">
              <a:lnSpc>
                <a:spcPct val="90000"/>
              </a:lnSpc>
              <a:spcBef>
                <a:spcPts val="500"/>
              </a:spcBef>
              <a:spcAft>
                <a:spcPts val="0"/>
              </a:spcAft>
              <a:buClr>
                <a:srgbClr val="002060"/>
              </a:buClr>
              <a:buSzPts val="1800"/>
              <a:buChar char="•"/>
              <a:defRPr/>
            </a:lvl2pPr>
            <a:lvl3pPr indent="-342900" lvl="2" marL="1371600" algn="l">
              <a:lnSpc>
                <a:spcPct val="90000"/>
              </a:lnSpc>
              <a:spcBef>
                <a:spcPts val="500"/>
              </a:spcBef>
              <a:spcAft>
                <a:spcPts val="0"/>
              </a:spcAft>
              <a:buClr>
                <a:srgbClr val="002060"/>
              </a:buClr>
              <a:buSzPts val="1800"/>
              <a:buChar char="•"/>
              <a:defRPr/>
            </a:lvl3pPr>
            <a:lvl4pPr indent="-342900" lvl="3" marL="1828800" algn="l">
              <a:lnSpc>
                <a:spcPct val="90000"/>
              </a:lnSpc>
              <a:spcBef>
                <a:spcPts val="500"/>
              </a:spcBef>
              <a:spcAft>
                <a:spcPts val="0"/>
              </a:spcAft>
              <a:buClr>
                <a:srgbClr val="002060"/>
              </a:buClr>
              <a:buSzPts val="1800"/>
              <a:buChar char="•"/>
              <a:defRPr/>
            </a:lvl4pPr>
            <a:lvl5pPr indent="-342900" lvl="4" marL="2286000" algn="l">
              <a:lnSpc>
                <a:spcPct val="90000"/>
              </a:lnSpc>
              <a:spcBef>
                <a:spcPts val="500"/>
              </a:spcBef>
              <a:spcAft>
                <a:spcPts val="0"/>
              </a:spcAft>
              <a:buClr>
                <a:srgbClr val="00206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2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2060"/>
              </a:buClr>
              <a:buSzPts val="4400"/>
              <a:buFont typeface="Poppins"/>
              <a:buNone/>
              <a:defRPr b="0" i="0" sz="4400" u="none" cap="none" strike="noStrike">
                <a:solidFill>
                  <a:srgbClr val="002060"/>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latin typeface="Poppins"/>
                <a:ea typeface="Poppins"/>
                <a:cs typeface="Poppins"/>
                <a:sym typeface="Poppins"/>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p29"/>
          <p:cNvSpPr/>
          <p:nvPr/>
        </p:nvSpPr>
        <p:spPr>
          <a:xfrm rot="10800000">
            <a:off x="0" y="6211018"/>
            <a:ext cx="12192000" cy="646980"/>
          </a:xfrm>
          <a:prstGeom prst="roundRect">
            <a:avLst>
              <a:gd fmla="val 50000" name="adj"/>
            </a:avLst>
          </a:prstGeom>
          <a:solidFill>
            <a:srgbClr val="579CC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 name="Google Shape;36;p29"/>
          <p:cNvSpPr/>
          <p:nvPr/>
        </p:nvSpPr>
        <p:spPr>
          <a:xfrm>
            <a:off x="0" y="6089650"/>
            <a:ext cx="12192000" cy="449172"/>
          </a:xfrm>
          <a:prstGeom prst="rect">
            <a:avLst/>
          </a:prstGeom>
          <a:solidFill>
            <a:srgbClr val="579CC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0"/>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 name="Google Shape;39;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2060"/>
              </a:buClr>
              <a:buSzPts val="1800"/>
              <a:buChar char="•"/>
              <a:defRPr/>
            </a:lvl1pPr>
            <a:lvl2pPr indent="-342900" lvl="1" marL="914400" algn="l">
              <a:lnSpc>
                <a:spcPct val="90000"/>
              </a:lnSpc>
              <a:spcBef>
                <a:spcPts val="500"/>
              </a:spcBef>
              <a:spcAft>
                <a:spcPts val="0"/>
              </a:spcAft>
              <a:buClr>
                <a:srgbClr val="002060"/>
              </a:buClr>
              <a:buSzPts val="1800"/>
              <a:buChar char="•"/>
              <a:defRPr/>
            </a:lvl2pPr>
            <a:lvl3pPr indent="-342900" lvl="2" marL="1371600" algn="l">
              <a:lnSpc>
                <a:spcPct val="90000"/>
              </a:lnSpc>
              <a:spcBef>
                <a:spcPts val="500"/>
              </a:spcBef>
              <a:spcAft>
                <a:spcPts val="0"/>
              </a:spcAft>
              <a:buClr>
                <a:srgbClr val="002060"/>
              </a:buClr>
              <a:buSzPts val="1800"/>
              <a:buChar char="•"/>
              <a:defRPr/>
            </a:lvl3pPr>
            <a:lvl4pPr indent="-342900" lvl="3" marL="1828800" algn="l">
              <a:lnSpc>
                <a:spcPct val="90000"/>
              </a:lnSpc>
              <a:spcBef>
                <a:spcPts val="500"/>
              </a:spcBef>
              <a:spcAft>
                <a:spcPts val="0"/>
              </a:spcAft>
              <a:buClr>
                <a:srgbClr val="002060"/>
              </a:buClr>
              <a:buSzPts val="1800"/>
              <a:buChar char="•"/>
              <a:defRPr/>
            </a:lvl4pPr>
            <a:lvl5pPr indent="-342900" lvl="4" marL="2286000" algn="l">
              <a:lnSpc>
                <a:spcPct val="90000"/>
              </a:lnSpc>
              <a:spcBef>
                <a:spcPts val="500"/>
              </a:spcBef>
              <a:spcAft>
                <a:spcPts val="0"/>
              </a:spcAft>
              <a:buClr>
                <a:srgbClr val="00206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2060"/>
              </a:buClr>
              <a:buSzPts val="1800"/>
              <a:buChar char="•"/>
              <a:defRPr/>
            </a:lvl1pPr>
            <a:lvl2pPr indent="-342900" lvl="1" marL="914400" algn="l">
              <a:lnSpc>
                <a:spcPct val="90000"/>
              </a:lnSpc>
              <a:spcBef>
                <a:spcPts val="500"/>
              </a:spcBef>
              <a:spcAft>
                <a:spcPts val="0"/>
              </a:spcAft>
              <a:buClr>
                <a:srgbClr val="002060"/>
              </a:buClr>
              <a:buSzPts val="1800"/>
              <a:buChar char="•"/>
              <a:defRPr/>
            </a:lvl2pPr>
            <a:lvl3pPr indent="-342900" lvl="2" marL="1371600" algn="l">
              <a:lnSpc>
                <a:spcPct val="90000"/>
              </a:lnSpc>
              <a:spcBef>
                <a:spcPts val="500"/>
              </a:spcBef>
              <a:spcAft>
                <a:spcPts val="0"/>
              </a:spcAft>
              <a:buClr>
                <a:srgbClr val="002060"/>
              </a:buClr>
              <a:buSzPts val="1800"/>
              <a:buChar char="•"/>
              <a:defRPr/>
            </a:lvl3pPr>
            <a:lvl4pPr indent="-342900" lvl="3" marL="1828800" algn="l">
              <a:lnSpc>
                <a:spcPct val="90000"/>
              </a:lnSpc>
              <a:spcBef>
                <a:spcPts val="500"/>
              </a:spcBef>
              <a:spcAft>
                <a:spcPts val="0"/>
              </a:spcAft>
              <a:buClr>
                <a:srgbClr val="002060"/>
              </a:buClr>
              <a:buSzPts val="1800"/>
              <a:buChar char="•"/>
              <a:defRPr/>
            </a:lvl4pPr>
            <a:lvl5pPr indent="-342900" lvl="4" marL="2286000" algn="l">
              <a:lnSpc>
                <a:spcPct val="90000"/>
              </a:lnSpc>
              <a:spcBef>
                <a:spcPts val="500"/>
              </a:spcBef>
              <a:spcAft>
                <a:spcPts val="0"/>
              </a:spcAft>
              <a:buClr>
                <a:srgbClr val="00206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1"/>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 name="Google Shape;46;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2060"/>
              </a:buClr>
              <a:buSzPts val="2400"/>
              <a:buNone/>
              <a:defRPr b="1" sz="2400"/>
            </a:lvl1pPr>
            <a:lvl2pPr indent="-228600" lvl="1" marL="914400" algn="l">
              <a:lnSpc>
                <a:spcPct val="90000"/>
              </a:lnSpc>
              <a:spcBef>
                <a:spcPts val="500"/>
              </a:spcBef>
              <a:spcAft>
                <a:spcPts val="0"/>
              </a:spcAft>
              <a:buClr>
                <a:srgbClr val="002060"/>
              </a:buClr>
              <a:buSzPts val="2000"/>
              <a:buNone/>
              <a:defRPr b="1" sz="2000"/>
            </a:lvl2pPr>
            <a:lvl3pPr indent="-228600" lvl="2" marL="1371600" algn="l">
              <a:lnSpc>
                <a:spcPct val="90000"/>
              </a:lnSpc>
              <a:spcBef>
                <a:spcPts val="500"/>
              </a:spcBef>
              <a:spcAft>
                <a:spcPts val="0"/>
              </a:spcAft>
              <a:buClr>
                <a:srgbClr val="002060"/>
              </a:buClr>
              <a:buSzPts val="1800"/>
              <a:buNone/>
              <a:defRPr b="1" sz="1800"/>
            </a:lvl3pPr>
            <a:lvl4pPr indent="-228600" lvl="3" marL="1828800" algn="l">
              <a:lnSpc>
                <a:spcPct val="90000"/>
              </a:lnSpc>
              <a:spcBef>
                <a:spcPts val="500"/>
              </a:spcBef>
              <a:spcAft>
                <a:spcPts val="0"/>
              </a:spcAft>
              <a:buClr>
                <a:srgbClr val="002060"/>
              </a:buClr>
              <a:buSzPts val="1600"/>
              <a:buNone/>
              <a:defRPr b="1" sz="1600"/>
            </a:lvl4pPr>
            <a:lvl5pPr indent="-228600" lvl="4" marL="2286000" algn="l">
              <a:lnSpc>
                <a:spcPct val="90000"/>
              </a:lnSpc>
              <a:spcBef>
                <a:spcPts val="500"/>
              </a:spcBef>
              <a:spcAft>
                <a:spcPts val="0"/>
              </a:spcAft>
              <a:buClr>
                <a:srgbClr val="002060"/>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2060"/>
              </a:buClr>
              <a:buSzPts val="1800"/>
              <a:buChar char="•"/>
              <a:defRPr/>
            </a:lvl1pPr>
            <a:lvl2pPr indent="-342900" lvl="1" marL="914400" algn="l">
              <a:lnSpc>
                <a:spcPct val="90000"/>
              </a:lnSpc>
              <a:spcBef>
                <a:spcPts val="500"/>
              </a:spcBef>
              <a:spcAft>
                <a:spcPts val="0"/>
              </a:spcAft>
              <a:buClr>
                <a:srgbClr val="002060"/>
              </a:buClr>
              <a:buSzPts val="1800"/>
              <a:buChar char="•"/>
              <a:defRPr/>
            </a:lvl2pPr>
            <a:lvl3pPr indent="-342900" lvl="2" marL="1371600" algn="l">
              <a:lnSpc>
                <a:spcPct val="90000"/>
              </a:lnSpc>
              <a:spcBef>
                <a:spcPts val="500"/>
              </a:spcBef>
              <a:spcAft>
                <a:spcPts val="0"/>
              </a:spcAft>
              <a:buClr>
                <a:srgbClr val="002060"/>
              </a:buClr>
              <a:buSzPts val="1800"/>
              <a:buChar char="•"/>
              <a:defRPr/>
            </a:lvl3pPr>
            <a:lvl4pPr indent="-342900" lvl="3" marL="1828800" algn="l">
              <a:lnSpc>
                <a:spcPct val="90000"/>
              </a:lnSpc>
              <a:spcBef>
                <a:spcPts val="500"/>
              </a:spcBef>
              <a:spcAft>
                <a:spcPts val="0"/>
              </a:spcAft>
              <a:buClr>
                <a:srgbClr val="002060"/>
              </a:buClr>
              <a:buSzPts val="1800"/>
              <a:buChar char="•"/>
              <a:defRPr/>
            </a:lvl4pPr>
            <a:lvl5pPr indent="-342900" lvl="4" marL="2286000" algn="l">
              <a:lnSpc>
                <a:spcPct val="90000"/>
              </a:lnSpc>
              <a:spcBef>
                <a:spcPts val="500"/>
              </a:spcBef>
              <a:spcAft>
                <a:spcPts val="0"/>
              </a:spcAft>
              <a:buClr>
                <a:srgbClr val="00206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2060"/>
              </a:buClr>
              <a:buSzPts val="2400"/>
              <a:buNone/>
              <a:defRPr b="1" sz="2400"/>
            </a:lvl1pPr>
            <a:lvl2pPr indent="-228600" lvl="1" marL="914400" algn="l">
              <a:lnSpc>
                <a:spcPct val="90000"/>
              </a:lnSpc>
              <a:spcBef>
                <a:spcPts val="500"/>
              </a:spcBef>
              <a:spcAft>
                <a:spcPts val="0"/>
              </a:spcAft>
              <a:buClr>
                <a:srgbClr val="002060"/>
              </a:buClr>
              <a:buSzPts val="2000"/>
              <a:buNone/>
              <a:defRPr b="1" sz="2000"/>
            </a:lvl2pPr>
            <a:lvl3pPr indent="-228600" lvl="2" marL="1371600" algn="l">
              <a:lnSpc>
                <a:spcPct val="90000"/>
              </a:lnSpc>
              <a:spcBef>
                <a:spcPts val="500"/>
              </a:spcBef>
              <a:spcAft>
                <a:spcPts val="0"/>
              </a:spcAft>
              <a:buClr>
                <a:srgbClr val="002060"/>
              </a:buClr>
              <a:buSzPts val="1800"/>
              <a:buNone/>
              <a:defRPr b="1" sz="1800"/>
            </a:lvl3pPr>
            <a:lvl4pPr indent="-228600" lvl="3" marL="1828800" algn="l">
              <a:lnSpc>
                <a:spcPct val="90000"/>
              </a:lnSpc>
              <a:spcBef>
                <a:spcPts val="500"/>
              </a:spcBef>
              <a:spcAft>
                <a:spcPts val="0"/>
              </a:spcAft>
              <a:buClr>
                <a:srgbClr val="002060"/>
              </a:buClr>
              <a:buSzPts val="1600"/>
              <a:buNone/>
              <a:defRPr b="1" sz="1600"/>
            </a:lvl4pPr>
            <a:lvl5pPr indent="-228600" lvl="4" marL="2286000" algn="l">
              <a:lnSpc>
                <a:spcPct val="90000"/>
              </a:lnSpc>
              <a:spcBef>
                <a:spcPts val="500"/>
              </a:spcBef>
              <a:spcAft>
                <a:spcPts val="0"/>
              </a:spcAft>
              <a:buClr>
                <a:srgbClr val="002060"/>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2060"/>
              </a:buClr>
              <a:buSzPts val="1800"/>
              <a:buChar char="•"/>
              <a:defRPr/>
            </a:lvl1pPr>
            <a:lvl2pPr indent="-342900" lvl="1" marL="914400" algn="l">
              <a:lnSpc>
                <a:spcPct val="90000"/>
              </a:lnSpc>
              <a:spcBef>
                <a:spcPts val="500"/>
              </a:spcBef>
              <a:spcAft>
                <a:spcPts val="0"/>
              </a:spcAft>
              <a:buClr>
                <a:srgbClr val="002060"/>
              </a:buClr>
              <a:buSzPts val="1800"/>
              <a:buChar char="•"/>
              <a:defRPr/>
            </a:lvl2pPr>
            <a:lvl3pPr indent="-342900" lvl="2" marL="1371600" algn="l">
              <a:lnSpc>
                <a:spcPct val="90000"/>
              </a:lnSpc>
              <a:spcBef>
                <a:spcPts val="500"/>
              </a:spcBef>
              <a:spcAft>
                <a:spcPts val="0"/>
              </a:spcAft>
              <a:buClr>
                <a:srgbClr val="002060"/>
              </a:buClr>
              <a:buSzPts val="1800"/>
              <a:buChar char="•"/>
              <a:defRPr/>
            </a:lvl3pPr>
            <a:lvl4pPr indent="-342900" lvl="3" marL="1828800" algn="l">
              <a:lnSpc>
                <a:spcPct val="90000"/>
              </a:lnSpc>
              <a:spcBef>
                <a:spcPts val="500"/>
              </a:spcBef>
              <a:spcAft>
                <a:spcPts val="0"/>
              </a:spcAft>
              <a:buClr>
                <a:srgbClr val="002060"/>
              </a:buClr>
              <a:buSzPts val="1800"/>
              <a:buChar char="•"/>
              <a:defRPr/>
            </a:lvl4pPr>
            <a:lvl5pPr indent="-342900" lvl="4" marL="2286000" algn="l">
              <a:lnSpc>
                <a:spcPct val="90000"/>
              </a:lnSpc>
              <a:spcBef>
                <a:spcPts val="500"/>
              </a:spcBef>
              <a:spcAft>
                <a:spcPts val="0"/>
              </a:spcAft>
              <a:buClr>
                <a:srgbClr val="00206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2"/>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 name="Google Shape;5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Google Shape;60;p3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002060"/>
              </a:buClr>
              <a:buSzPts val="3200"/>
              <a:buChar char="•"/>
              <a:defRPr sz="3200"/>
            </a:lvl1pPr>
            <a:lvl2pPr indent="-406400" lvl="1" marL="914400" algn="l">
              <a:lnSpc>
                <a:spcPct val="90000"/>
              </a:lnSpc>
              <a:spcBef>
                <a:spcPts val="500"/>
              </a:spcBef>
              <a:spcAft>
                <a:spcPts val="0"/>
              </a:spcAft>
              <a:buClr>
                <a:srgbClr val="002060"/>
              </a:buClr>
              <a:buSzPts val="2800"/>
              <a:buChar char="•"/>
              <a:defRPr sz="2800"/>
            </a:lvl2pPr>
            <a:lvl3pPr indent="-381000" lvl="2" marL="1371600" algn="l">
              <a:lnSpc>
                <a:spcPct val="90000"/>
              </a:lnSpc>
              <a:spcBef>
                <a:spcPts val="500"/>
              </a:spcBef>
              <a:spcAft>
                <a:spcPts val="0"/>
              </a:spcAft>
              <a:buClr>
                <a:srgbClr val="002060"/>
              </a:buClr>
              <a:buSzPts val="2400"/>
              <a:buChar char="•"/>
              <a:defRPr sz="2400"/>
            </a:lvl3pPr>
            <a:lvl4pPr indent="-355600" lvl="3" marL="1828800" algn="l">
              <a:lnSpc>
                <a:spcPct val="90000"/>
              </a:lnSpc>
              <a:spcBef>
                <a:spcPts val="500"/>
              </a:spcBef>
              <a:spcAft>
                <a:spcPts val="0"/>
              </a:spcAft>
              <a:buClr>
                <a:srgbClr val="002060"/>
              </a:buClr>
              <a:buSzPts val="2000"/>
              <a:buChar char="•"/>
              <a:defRPr sz="2000"/>
            </a:lvl4pPr>
            <a:lvl5pPr indent="-355600" lvl="4" marL="2286000" algn="l">
              <a:lnSpc>
                <a:spcPct val="90000"/>
              </a:lnSpc>
              <a:spcBef>
                <a:spcPts val="500"/>
              </a:spcBef>
              <a:spcAft>
                <a:spcPts val="0"/>
              </a:spcAft>
              <a:buClr>
                <a:srgbClr val="002060"/>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2060"/>
              </a:buClr>
              <a:buSzPts val="1600"/>
              <a:buNone/>
              <a:defRPr sz="1600"/>
            </a:lvl1pPr>
            <a:lvl2pPr indent="-228600" lvl="1" marL="914400" algn="l">
              <a:lnSpc>
                <a:spcPct val="90000"/>
              </a:lnSpc>
              <a:spcBef>
                <a:spcPts val="500"/>
              </a:spcBef>
              <a:spcAft>
                <a:spcPts val="0"/>
              </a:spcAft>
              <a:buClr>
                <a:srgbClr val="002060"/>
              </a:buClr>
              <a:buSzPts val="1400"/>
              <a:buNone/>
              <a:defRPr sz="1400"/>
            </a:lvl2pPr>
            <a:lvl3pPr indent="-228600" lvl="2" marL="1371600" algn="l">
              <a:lnSpc>
                <a:spcPct val="90000"/>
              </a:lnSpc>
              <a:spcBef>
                <a:spcPts val="500"/>
              </a:spcBef>
              <a:spcAft>
                <a:spcPts val="0"/>
              </a:spcAft>
              <a:buClr>
                <a:srgbClr val="002060"/>
              </a:buClr>
              <a:buSzPts val="1200"/>
              <a:buNone/>
              <a:defRPr sz="1200"/>
            </a:lvl3pPr>
            <a:lvl4pPr indent="-228600" lvl="3" marL="1828800" algn="l">
              <a:lnSpc>
                <a:spcPct val="90000"/>
              </a:lnSpc>
              <a:spcBef>
                <a:spcPts val="500"/>
              </a:spcBef>
              <a:spcAft>
                <a:spcPts val="0"/>
              </a:spcAft>
              <a:buClr>
                <a:srgbClr val="002060"/>
              </a:buClr>
              <a:buSzPts val="1000"/>
              <a:buNone/>
              <a:defRPr sz="1000"/>
            </a:lvl4pPr>
            <a:lvl5pPr indent="-228600" lvl="4" marL="2286000" algn="l">
              <a:lnSpc>
                <a:spcPct val="90000"/>
              </a:lnSpc>
              <a:spcBef>
                <a:spcPts val="500"/>
              </a:spcBef>
              <a:spcAft>
                <a:spcPts val="0"/>
              </a:spcAft>
              <a:buClr>
                <a:srgbClr val="002060"/>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34"/>
          <p:cNvSpPr/>
          <p:nvPr>
            <p:ph idx="2" type="pic"/>
          </p:nvPr>
        </p:nvSpPr>
        <p:spPr>
          <a:xfrm>
            <a:off x="5183188" y="987425"/>
            <a:ext cx="6172200" cy="4873625"/>
          </a:xfrm>
          <a:prstGeom prst="rect">
            <a:avLst/>
          </a:prstGeom>
          <a:noFill/>
          <a:ln>
            <a:noFill/>
          </a:ln>
        </p:spPr>
      </p:sp>
      <p:sp>
        <p:nvSpPr>
          <p:cNvPr id="68" name="Google Shape;68;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2060"/>
              </a:buClr>
              <a:buSzPts val="1600"/>
              <a:buNone/>
              <a:defRPr sz="1600"/>
            </a:lvl1pPr>
            <a:lvl2pPr indent="-228600" lvl="1" marL="914400" algn="l">
              <a:lnSpc>
                <a:spcPct val="90000"/>
              </a:lnSpc>
              <a:spcBef>
                <a:spcPts val="500"/>
              </a:spcBef>
              <a:spcAft>
                <a:spcPts val="0"/>
              </a:spcAft>
              <a:buClr>
                <a:srgbClr val="002060"/>
              </a:buClr>
              <a:buSzPts val="1400"/>
              <a:buNone/>
              <a:defRPr sz="1400"/>
            </a:lvl2pPr>
            <a:lvl3pPr indent="-228600" lvl="2" marL="1371600" algn="l">
              <a:lnSpc>
                <a:spcPct val="90000"/>
              </a:lnSpc>
              <a:spcBef>
                <a:spcPts val="500"/>
              </a:spcBef>
              <a:spcAft>
                <a:spcPts val="0"/>
              </a:spcAft>
              <a:buClr>
                <a:srgbClr val="002060"/>
              </a:buClr>
              <a:buSzPts val="1200"/>
              <a:buNone/>
              <a:defRPr sz="1200"/>
            </a:lvl3pPr>
            <a:lvl4pPr indent="-228600" lvl="3" marL="1828800" algn="l">
              <a:lnSpc>
                <a:spcPct val="90000"/>
              </a:lnSpc>
              <a:spcBef>
                <a:spcPts val="500"/>
              </a:spcBef>
              <a:spcAft>
                <a:spcPts val="0"/>
              </a:spcAft>
              <a:buClr>
                <a:srgbClr val="002060"/>
              </a:buClr>
              <a:buSzPts val="1000"/>
              <a:buNone/>
              <a:defRPr sz="1000"/>
            </a:lvl4pPr>
            <a:lvl5pPr indent="-228600" lvl="4" marL="2286000" algn="l">
              <a:lnSpc>
                <a:spcPct val="90000"/>
              </a:lnSpc>
              <a:spcBef>
                <a:spcPts val="500"/>
              </a:spcBef>
              <a:spcAft>
                <a:spcPts val="0"/>
              </a:spcAft>
              <a:buClr>
                <a:srgbClr val="002060"/>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002060"/>
              </a:buClr>
              <a:buSzPts val="2800"/>
              <a:buFont typeface="Arial"/>
              <a:buChar char="•"/>
              <a:defRPr b="0" i="0" sz="2800" u="none" cap="none" strike="noStrike">
                <a:solidFill>
                  <a:srgbClr val="002060"/>
                </a:solidFill>
                <a:latin typeface="Poppins"/>
                <a:ea typeface="Poppins"/>
                <a:cs typeface="Poppins"/>
                <a:sym typeface="Poppins"/>
              </a:defRPr>
            </a:lvl1pPr>
            <a:lvl2pPr indent="-381000" lvl="1" marL="914400" marR="0" rtl="0" algn="l">
              <a:lnSpc>
                <a:spcPct val="90000"/>
              </a:lnSpc>
              <a:spcBef>
                <a:spcPts val="500"/>
              </a:spcBef>
              <a:spcAft>
                <a:spcPts val="0"/>
              </a:spcAft>
              <a:buClr>
                <a:srgbClr val="002060"/>
              </a:buClr>
              <a:buSzPts val="2400"/>
              <a:buFont typeface="Arial"/>
              <a:buChar char="•"/>
              <a:defRPr b="0" i="0" sz="2400" u="none" cap="none" strike="noStrike">
                <a:solidFill>
                  <a:srgbClr val="002060"/>
                </a:solidFill>
                <a:latin typeface="Poppins"/>
                <a:ea typeface="Poppins"/>
                <a:cs typeface="Poppins"/>
                <a:sym typeface="Poppins"/>
              </a:defRPr>
            </a:lvl2pPr>
            <a:lvl3pPr indent="-355600" lvl="2" marL="1371600" marR="0" rtl="0" algn="l">
              <a:lnSpc>
                <a:spcPct val="90000"/>
              </a:lnSpc>
              <a:spcBef>
                <a:spcPts val="500"/>
              </a:spcBef>
              <a:spcAft>
                <a:spcPts val="0"/>
              </a:spcAft>
              <a:buClr>
                <a:srgbClr val="002060"/>
              </a:buClr>
              <a:buSzPts val="2000"/>
              <a:buFont typeface="Arial"/>
              <a:buChar char="•"/>
              <a:defRPr b="0" i="0" sz="2000" u="none" cap="none" strike="noStrike">
                <a:solidFill>
                  <a:srgbClr val="002060"/>
                </a:solidFill>
                <a:latin typeface="Poppins"/>
                <a:ea typeface="Poppins"/>
                <a:cs typeface="Poppins"/>
                <a:sym typeface="Poppins"/>
              </a:defRPr>
            </a:lvl3pPr>
            <a:lvl4pPr indent="-342900" lvl="3" marL="1828800" marR="0" rtl="0" algn="l">
              <a:lnSpc>
                <a:spcPct val="90000"/>
              </a:lnSpc>
              <a:spcBef>
                <a:spcPts val="500"/>
              </a:spcBef>
              <a:spcAft>
                <a:spcPts val="0"/>
              </a:spcAft>
              <a:buClr>
                <a:srgbClr val="002060"/>
              </a:buClr>
              <a:buSzPts val="1800"/>
              <a:buFont typeface="Arial"/>
              <a:buChar char="•"/>
              <a:defRPr b="0" i="0" sz="1800" u="none" cap="none" strike="noStrike">
                <a:solidFill>
                  <a:srgbClr val="002060"/>
                </a:solidFill>
                <a:latin typeface="Poppins"/>
                <a:ea typeface="Poppins"/>
                <a:cs typeface="Poppins"/>
                <a:sym typeface="Poppins"/>
              </a:defRPr>
            </a:lvl4pPr>
            <a:lvl5pPr indent="-342900" lvl="4" marL="2286000" marR="0" rtl="0" algn="l">
              <a:lnSpc>
                <a:spcPct val="90000"/>
              </a:lnSpc>
              <a:spcBef>
                <a:spcPts val="500"/>
              </a:spcBef>
              <a:spcAft>
                <a:spcPts val="0"/>
              </a:spcAft>
              <a:buClr>
                <a:srgbClr val="002060"/>
              </a:buClr>
              <a:buSzPts val="1800"/>
              <a:buFont typeface="Arial"/>
              <a:buChar char="•"/>
              <a:defRPr b="0" i="0" sz="1800" u="none" cap="none" strike="noStrike">
                <a:solidFill>
                  <a:srgbClr val="002060"/>
                </a:solidFill>
                <a:latin typeface="Poppins"/>
                <a:ea typeface="Poppins"/>
                <a:cs typeface="Poppins"/>
                <a:sym typeface="Poppi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 name="Google Shape;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10" name="Google Shape;10;p13"/>
          <p:cNvGrpSpPr/>
          <p:nvPr/>
        </p:nvGrpSpPr>
        <p:grpSpPr>
          <a:xfrm>
            <a:off x="0" y="0"/>
            <a:ext cx="12192001" cy="1113330"/>
            <a:chOff x="0" y="0"/>
            <a:chExt cx="12192001" cy="1113330"/>
          </a:xfrm>
        </p:grpSpPr>
        <p:sp>
          <p:nvSpPr>
            <p:cNvPr id="11" name="Google Shape;11;p13"/>
            <p:cNvSpPr/>
            <p:nvPr/>
          </p:nvSpPr>
          <p:spPr>
            <a:xfrm>
              <a:off x="1" y="0"/>
              <a:ext cx="12192000" cy="724619"/>
            </a:xfrm>
            <a:prstGeom prst="rect">
              <a:avLst/>
            </a:prstGeom>
            <a:solidFill>
              <a:srgbClr val="579CC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 name="Google Shape;12;p13"/>
            <p:cNvSpPr/>
            <p:nvPr/>
          </p:nvSpPr>
          <p:spPr>
            <a:xfrm>
              <a:off x="0" y="388711"/>
              <a:ext cx="12192001" cy="724619"/>
            </a:xfrm>
            <a:prstGeom prst="roundRect">
              <a:avLst>
                <a:gd fmla="val 50000" name="adj"/>
              </a:avLst>
            </a:prstGeom>
            <a:solidFill>
              <a:srgbClr val="579CC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oppins"/>
              <a:buNone/>
              <a:defRPr b="0" i="0" sz="4400" u="none" cap="none" strike="noStrike">
                <a:solidFill>
                  <a:schemeClr val="dk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 name="Google Shape;87;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Poppins"/>
                <a:ea typeface="Poppins"/>
                <a:cs typeface="Poppins"/>
                <a:sym typeface="Poppi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Poppins"/>
                <a:ea typeface="Poppins"/>
                <a:cs typeface="Poppins"/>
                <a:sym typeface="Poppi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Poppins"/>
                <a:ea typeface="Poppins"/>
                <a:cs typeface="Poppins"/>
                <a:sym typeface="Poppi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9pPr>
          </a:lstStyle>
          <a:p/>
        </p:txBody>
      </p:sp>
      <p:sp>
        <p:nvSpPr>
          <p:cNvPr id="88" name="Google Shape;8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98BBD6"/>
                </a:solidFill>
                <a:latin typeface="Poppins"/>
                <a:ea typeface="Poppins"/>
                <a:cs typeface="Poppins"/>
                <a:sym typeface="Poppins"/>
              </a:defRPr>
            </a:lvl1pPr>
            <a:lvl2pPr lvl="1"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2pPr>
            <a:lvl3pPr lvl="2"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3pPr>
            <a:lvl4pPr lvl="3"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4pPr>
            <a:lvl5pPr lvl="4"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5pPr>
            <a:lvl6pPr lvl="5"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6pPr>
            <a:lvl7pPr lvl="6"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7pPr>
            <a:lvl8pPr lvl="7"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8pPr>
            <a:lvl9pPr lvl="8"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9pPr>
          </a:lstStyle>
          <a:p/>
        </p:txBody>
      </p:sp>
      <p:sp>
        <p:nvSpPr>
          <p:cNvPr id="89" name="Google Shape;8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98BBD6"/>
                </a:solidFill>
                <a:latin typeface="Poppins"/>
                <a:ea typeface="Poppins"/>
                <a:cs typeface="Poppins"/>
                <a:sym typeface="Poppins"/>
              </a:defRPr>
            </a:lvl1pPr>
            <a:lvl2pPr lvl="1"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2pPr>
            <a:lvl3pPr lvl="2"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3pPr>
            <a:lvl4pPr lvl="3"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4pPr>
            <a:lvl5pPr lvl="4"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5pPr>
            <a:lvl6pPr lvl="5"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6pPr>
            <a:lvl7pPr lvl="6"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7pPr>
            <a:lvl8pPr lvl="7"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8pPr>
            <a:lvl9pPr lvl="8" marR="0" rtl="0" algn="l">
              <a:spcBef>
                <a:spcPts val="0"/>
              </a:spcBef>
              <a:spcAft>
                <a:spcPts val="0"/>
              </a:spcAft>
              <a:buSzPts val="1400"/>
              <a:buNone/>
              <a:defRPr b="0" i="0" sz="1800" u="none" cap="none" strike="noStrike">
                <a:solidFill>
                  <a:schemeClr val="dk1"/>
                </a:solidFill>
                <a:latin typeface="Poppins"/>
                <a:ea typeface="Poppins"/>
                <a:cs typeface="Poppins"/>
                <a:sym typeface="Poppins"/>
              </a:defRPr>
            </a:lvl9pPr>
          </a:lstStyle>
          <a:p/>
        </p:txBody>
      </p:sp>
      <p:sp>
        <p:nvSpPr>
          <p:cNvPr id="90" name="Google Shape;9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98BBD6"/>
                </a:solidFill>
                <a:latin typeface="Poppins"/>
                <a:ea typeface="Poppins"/>
                <a:cs typeface="Poppins"/>
                <a:sym typeface="Poppins"/>
              </a:defRPr>
            </a:lvl1pPr>
            <a:lvl2pPr indent="0" lvl="1" marL="0" marR="0" rtl="0" algn="r">
              <a:spcBef>
                <a:spcPts val="0"/>
              </a:spcBef>
              <a:buNone/>
              <a:defRPr b="0" i="0" sz="1200" u="none" cap="none" strike="noStrike">
                <a:solidFill>
                  <a:srgbClr val="98BBD6"/>
                </a:solidFill>
                <a:latin typeface="Poppins"/>
                <a:ea typeface="Poppins"/>
                <a:cs typeface="Poppins"/>
                <a:sym typeface="Poppins"/>
              </a:defRPr>
            </a:lvl2pPr>
            <a:lvl3pPr indent="0" lvl="2" marL="0" marR="0" rtl="0" algn="r">
              <a:spcBef>
                <a:spcPts val="0"/>
              </a:spcBef>
              <a:buNone/>
              <a:defRPr b="0" i="0" sz="1200" u="none" cap="none" strike="noStrike">
                <a:solidFill>
                  <a:srgbClr val="98BBD6"/>
                </a:solidFill>
                <a:latin typeface="Poppins"/>
                <a:ea typeface="Poppins"/>
                <a:cs typeface="Poppins"/>
                <a:sym typeface="Poppins"/>
              </a:defRPr>
            </a:lvl3pPr>
            <a:lvl4pPr indent="0" lvl="3" marL="0" marR="0" rtl="0" algn="r">
              <a:spcBef>
                <a:spcPts val="0"/>
              </a:spcBef>
              <a:buNone/>
              <a:defRPr b="0" i="0" sz="1200" u="none" cap="none" strike="noStrike">
                <a:solidFill>
                  <a:srgbClr val="98BBD6"/>
                </a:solidFill>
                <a:latin typeface="Poppins"/>
                <a:ea typeface="Poppins"/>
                <a:cs typeface="Poppins"/>
                <a:sym typeface="Poppins"/>
              </a:defRPr>
            </a:lvl4pPr>
            <a:lvl5pPr indent="0" lvl="4" marL="0" marR="0" rtl="0" algn="r">
              <a:spcBef>
                <a:spcPts val="0"/>
              </a:spcBef>
              <a:buNone/>
              <a:defRPr b="0" i="0" sz="1200" u="none" cap="none" strike="noStrike">
                <a:solidFill>
                  <a:srgbClr val="98BBD6"/>
                </a:solidFill>
                <a:latin typeface="Poppins"/>
                <a:ea typeface="Poppins"/>
                <a:cs typeface="Poppins"/>
                <a:sym typeface="Poppins"/>
              </a:defRPr>
            </a:lvl5pPr>
            <a:lvl6pPr indent="0" lvl="5" marL="0" marR="0" rtl="0" algn="r">
              <a:spcBef>
                <a:spcPts val="0"/>
              </a:spcBef>
              <a:buNone/>
              <a:defRPr b="0" i="0" sz="1200" u="none" cap="none" strike="noStrike">
                <a:solidFill>
                  <a:srgbClr val="98BBD6"/>
                </a:solidFill>
                <a:latin typeface="Poppins"/>
                <a:ea typeface="Poppins"/>
                <a:cs typeface="Poppins"/>
                <a:sym typeface="Poppins"/>
              </a:defRPr>
            </a:lvl6pPr>
            <a:lvl7pPr indent="0" lvl="6" marL="0" marR="0" rtl="0" algn="r">
              <a:spcBef>
                <a:spcPts val="0"/>
              </a:spcBef>
              <a:buNone/>
              <a:defRPr b="0" i="0" sz="1200" u="none" cap="none" strike="noStrike">
                <a:solidFill>
                  <a:srgbClr val="98BBD6"/>
                </a:solidFill>
                <a:latin typeface="Poppins"/>
                <a:ea typeface="Poppins"/>
                <a:cs typeface="Poppins"/>
                <a:sym typeface="Poppins"/>
              </a:defRPr>
            </a:lvl7pPr>
            <a:lvl8pPr indent="0" lvl="7" marL="0" marR="0" rtl="0" algn="r">
              <a:spcBef>
                <a:spcPts val="0"/>
              </a:spcBef>
              <a:buNone/>
              <a:defRPr b="0" i="0" sz="1200" u="none" cap="none" strike="noStrike">
                <a:solidFill>
                  <a:srgbClr val="98BBD6"/>
                </a:solidFill>
                <a:latin typeface="Poppins"/>
                <a:ea typeface="Poppins"/>
                <a:cs typeface="Poppins"/>
                <a:sym typeface="Poppins"/>
              </a:defRPr>
            </a:lvl8pPr>
            <a:lvl9pPr indent="0" lvl="8" marL="0" marR="0" rtl="0" algn="r">
              <a:spcBef>
                <a:spcPts val="0"/>
              </a:spcBef>
              <a:buNone/>
              <a:defRPr b="0" i="0" sz="1200" u="none" cap="none" strike="noStrike">
                <a:solidFill>
                  <a:srgbClr val="98BBD6"/>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
          <p:cNvSpPr txBox="1"/>
          <p:nvPr/>
        </p:nvSpPr>
        <p:spPr>
          <a:xfrm>
            <a:off x="1459425" y="-1492673"/>
            <a:ext cx="9144000" cy="23876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r>
              <a:t/>
            </a:r>
            <a:endParaRPr b="0" i="0" sz="3200" u="none" cap="none" strike="noStrike">
              <a:solidFill>
                <a:srgbClr val="000000"/>
              </a:solidFill>
              <a:latin typeface="Poppins Medium"/>
              <a:ea typeface="Poppins Medium"/>
              <a:cs typeface="Poppins Medium"/>
              <a:sym typeface="Poppins Medium"/>
            </a:endParaRPr>
          </a:p>
          <a:p>
            <a:pPr indent="0" lvl="0" marL="0" marR="0" rtl="0" algn="ctr">
              <a:lnSpc>
                <a:spcPct val="90000"/>
              </a:lnSpc>
              <a:spcBef>
                <a:spcPts val="0"/>
              </a:spcBef>
              <a:spcAft>
                <a:spcPts val="0"/>
              </a:spcAft>
              <a:buClr>
                <a:schemeClr val="dk1"/>
              </a:buClr>
              <a:buSzPts val="3200"/>
              <a:buFont typeface="Calibri"/>
              <a:buNone/>
            </a:pPr>
            <a:r>
              <a:t/>
            </a:r>
            <a:endParaRPr b="0" i="0" sz="3200" u="none" cap="none" strike="noStrike">
              <a:solidFill>
                <a:schemeClr val="dk1"/>
              </a:solidFill>
              <a:latin typeface="Poppins Medium"/>
              <a:ea typeface="Poppins Medium"/>
              <a:cs typeface="Poppins Medium"/>
              <a:sym typeface="Poppins Medium"/>
            </a:endParaRPr>
          </a:p>
          <a:p>
            <a:pPr indent="0" lvl="0" marL="0" marR="0" rtl="0" algn="ctr">
              <a:lnSpc>
                <a:spcPct val="90000"/>
              </a:lnSpc>
              <a:spcBef>
                <a:spcPts val="0"/>
              </a:spcBef>
              <a:spcAft>
                <a:spcPts val="0"/>
              </a:spcAft>
              <a:buClr>
                <a:schemeClr val="dk1"/>
              </a:buClr>
              <a:buSzPts val="3200"/>
              <a:buFont typeface="Poppins Medium"/>
              <a:buNone/>
            </a:pPr>
            <a:r>
              <a:rPr b="0" i="0" lang="en-US" sz="3200" u="none" cap="none" strike="noStrike">
                <a:solidFill>
                  <a:schemeClr val="dk1"/>
                </a:solidFill>
                <a:latin typeface="Poppins Medium"/>
                <a:ea typeface="Poppins Medium"/>
                <a:cs typeface="Poppins Medium"/>
                <a:sym typeface="Poppins Medium"/>
              </a:rPr>
              <a:t> </a:t>
            </a:r>
            <a:r>
              <a:rPr b="1" i="0" lang="en-US" sz="3200" u="none" cap="none" strike="noStrike">
                <a:solidFill>
                  <a:srgbClr val="FFFFFF"/>
                </a:solidFill>
                <a:latin typeface="Poppins Medium"/>
                <a:ea typeface="Poppins Medium"/>
                <a:cs typeface="Poppins Medium"/>
                <a:sym typeface="Poppins Medium"/>
              </a:rPr>
              <a:t>ECI - Early Contractor Involvement</a:t>
            </a:r>
            <a:endParaRPr b="0" i="0" sz="3200" u="none" cap="none" strike="noStrike">
              <a:solidFill>
                <a:srgbClr val="000000"/>
              </a:solidFill>
              <a:latin typeface="Poppins Medium"/>
              <a:ea typeface="Poppins Medium"/>
              <a:cs typeface="Poppins Medium"/>
              <a:sym typeface="Poppins Medium"/>
            </a:endParaRPr>
          </a:p>
        </p:txBody>
      </p:sp>
      <p:grpSp>
        <p:nvGrpSpPr>
          <p:cNvPr id="164" name="Google Shape;164;p1"/>
          <p:cNvGrpSpPr/>
          <p:nvPr/>
        </p:nvGrpSpPr>
        <p:grpSpPr>
          <a:xfrm>
            <a:off x="2093375" y="2631602"/>
            <a:ext cx="7351970" cy="2258624"/>
            <a:chOff x="2093375" y="2631602"/>
            <a:chExt cx="7351970" cy="2258624"/>
          </a:xfrm>
        </p:grpSpPr>
        <p:sp>
          <p:nvSpPr>
            <p:cNvPr id="165" name="Google Shape;165;p1"/>
            <p:cNvSpPr txBox="1"/>
            <p:nvPr/>
          </p:nvSpPr>
          <p:spPr>
            <a:xfrm>
              <a:off x="5671945" y="3015264"/>
              <a:ext cx="3773400" cy="1491300"/>
            </a:xfrm>
            <a:prstGeom prst="rect">
              <a:avLst/>
            </a:prstGeom>
            <a:noFill/>
            <a:ln>
              <a:noFill/>
            </a:ln>
          </p:spPr>
          <p:txBody>
            <a:bodyPr anchorCtr="0" anchor="b" bIns="45700" lIns="91425" spcFirstLastPara="1" rIns="91425" wrap="square" tIns="45700">
              <a:normAutofit lnSpcReduction="10000"/>
            </a:bodyPr>
            <a:lstStyle/>
            <a:p>
              <a:pPr indent="0" lvl="0" marL="0" rtl="0" algn="l">
                <a:lnSpc>
                  <a:spcPct val="90000"/>
                </a:lnSpc>
                <a:spcBef>
                  <a:spcPts val="0"/>
                </a:spcBef>
                <a:spcAft>
                  <a:spcPts val="0"/>
                </a:spcAft>
                <a:buClr>
                  <a:srgbClr val="002060"/>
                </a:buClr>
                <a:buSzPts val="2800"/>
                <a:buFont typeface="Calibri"/>
                <a:buNone/>
              </a:pPr>
              <a:r>
                <a:rPr lang="en-US" sz="2800">
                  <a:solidFill>
                    <a:srgbClr val="002060"/>
                  </a:solidFill>
                  <a:latin typeface="Calibri"/>
                  <a:ea typeface="Calibri"/>
                  <a:cs typeface="Calibri"/>
                  <a:sym typeface="Calibri"/>
                </a:rPr>
                <a:t>Why assembling the</a:t>
              </a:r>
              <a:endParaRPr>
                <a:solidFill>
                  <a:schemeClr val="dk1"/>
                </a:solidFill>
              </a:endParaRPr>
            </a:p>
            <a:p>
              <a:pPr indent="0" lvl="0" marL="0" marR="0" rtl="0" algn="l">
                <a:lnSpc>
                  <a:spcPct val="90000"/>
                </a:lnSpc>
                <a:spcBef>
                  <a:spcPts val="0"/>
                </a:spcBef>
                <a:spcAft>
                  <a:spcPts val="0"/>
                </a:spcAft>
                <a:buClr>
                  <a:schemeClr val="dk1"/>
                </a:buClr>
                <a:buSzPts val="400"/>
                <a:buFont typeface="Calibri"/>
                <a:buNone/>
              </a:pPr>
              <a:r>
                <a:t/>
              </a:r>
              <a:endParaRPr sz="400">
                <a:latin typeface="Poppins"/>
                <a:ea typeface="Poppins"/>
                <a:cs typeface="Poppins"/>
                <a:sym typeface="Poppins"/>
              </a:endParaRPr>
            </a:p>
            <a:p>
              <a:pPr indent="0" lvl="0" marL="0" marR="0" rtl="0" algn="ctr">
                <a:lnSpc>
                  <a:spcPct val="90000"/>
                </a:lnSpc>
                <a:spcBef>
                  <a:spcPts val="0"/>
                </a:spcBef>
                <a:spcAft>
                  <a:spcPts val="0"/>
                </a:spcAft>
                <a:buClr>
                  <a:schemeClr val="dk1"/>
                </a:buClr>
                <a:buSzPts val="400"/>
                <a:buFont typeface="Calibri"/>
                <a:buNone/>
              </a:pPr>
              <a:r>
                <a:t/>
              </a:r>
              <a:endParaRPr b="0" i="0" sz="400" u="none" cap="none" strike="noStrike">
                <a:solidFill>
                  <a:schemeClr val="dk1"/>
                </a:solidFill>
                <a:latin typeface="Poppins"/>
                <a:ea typeface="Poppins"/>
                <a:cs typeface="Poppins"/>
                <a:sym typeface="Poppins"/>
              </a:endParaRPr>
            </a:p>
            <a:p>
              <a:pPr indent="0" lvl="0" marL="0" marR="0" rtl="0" algn="l">
                <a:lnSpc>
                  <a:spcPct val="120000"/>
                </a:lnSpc>
                <a:spcBef>
                  <a:spcPts val="0"/>
                </a:spcBef>
                <a:spcAft>
                  <a:spcPts val="0"/>
                </a:spcAft>
                <a:buClr>
                  <a:srgbClr val="589BC6"/>
                </a:buClr>
                <a:buSzPts val="2800"/>
                <a:buFont typeface="Calibri"/>
                <a:buNone/>
              </a:pPr>
              <a:r>
                <a:rPr b="0" i="0" lang="en-US" sz="2800" u="none" cap="none" strike="noStrike">
                  <a:solidFill>
                    <a:srgbClr val="589BC6"/>
                  </a:solidFill>
                  <a:latin typeface="Calibri"/>
                  <a:ea typeface="Calibri"/>
                  <a:cs typeface="Calibri"/>
                  <a:sym typeface="Calibri"/>
                </a:rPr>
                <a:t>right </a:t>
              </a:r>
              <a:r>
                <a:rPr lang="en-US" sz="2800">
                  <a:solidFill>
                    <a:srgbClr val="589BC6"/>
                  </a:solidFill>
                  <a:latin typeface="Calibri"/>
                  <a:ea typeface="Calibri"/>
                  <a:cs typeface="Calibri"/>
                  <a:sym typeface="Calibri"/>
                </a:rPr>
                <a:t>build</a:t>
              </a:r>
              <a:r>
                <a:rPr b="0" i="0" lang="en-US" sz="2800" u="none" cap="none" strike="noStrike">
                  <a:solidFill>
                    <a:srgbClr val="589BC6"/>
                  </a:solidFill>
                  <a:latin typeface="Calibri"/>
                  <a:ea typeface="Calibri"/>
                  <a:cs typeface="Calibri"/>
                  <a:sym typeface="Calibri"/>
                </a:rPr>
                <a:t> team early </a:t>
              </a:r>
              <a:endParaRPr/>
            </a:p>
            <a:p>
              <a:pPr indent="0" lvl="0" marL="0" marR="0" rtl="0" algn="l">
                <a:lnSpc>
                  <a:spcPct val="120000"/>
                </a:lnSpc>
                <a:spcBef>
                  <a:spcPts val="0"/>
                </a:spcBef>
                <a:spcAft>
                  <a:spcPts val="0"/>
                </a:spcAft>
                <a:buClr>
                  <a:srgbClr val="589BC6"/>
                </a:buClr>
                <a:buSzPts val="2800"/>
                <a:buFont typeface="Calibri"/>
                <a:buNone/>
              </a:pPr>
              <a:r>
                <a:rPr b="0" i="0" lang="en-US" sz="2800" u="none" cap="none" strike="noStrike">
                  <a:solidFill>
                    <a:srgbClr val="589BC6"/>
                  </a:solidFill>
                  <a:latin typeface="Calibri"/>
                  <a:ea typeface="Calibri"/>
                  <a:cs typeface="Calibri"/>
                  <a:sym typeface="Calibri"/>
                </a:rPr>
                <a:t>creates </a:t>
              </a:r>
              <a:r>
                <a:rPr b="0" i="0" lang="en-US" sz="400" u="none" cap="none" strike="noStrike">
                  <a:solidFill>
                    <a:srgbClr val="589BC6"/>
                  </a:solidFill>
                  <a:latin typeface="Poppins"/>
                  <a:ea typeface="Poppins"/>
                  <a:cs typeface="Poppins"/>
                  <a:sym typeface="Poppins"/>
                </a:rPr>
                <a:t> </a:t>
              </a:r>
              <a:r>
                <a:rPr b="0" i="0" lang="en-US" sz="2400" u="none" cap="none" strike="noStrike">
                  <a:solidFill>
                    <a:srgbClr val="001C53"/>
                  </a:solidFill>
                  <a:latin typeface="Arial"/>
                  <a:ea typeface="Arial"/>
                  <a:cs typeface="Arial"/>
                  <a:sym typeface="Arial"/>
                </a:rPr>
                <a:t>winning outcomes </a:t>
              </a:r>
              <a:endParaRPr b="0" i="0" sz="400" u="none" cap="none" strike="noStrike">
                <a:solidFill>
                  <a:srgbClr val="000000"/>
                </a:solidFill>
                <a:latin typeface="Arial"/>
                <a:ea typeface="Arial"/>
                <a:cs typeface="Arial"/>
                <a:sym typeface="Arial"/>
              </a:endParaRPr>
            </a:p>
          </p:txBody>
        </p:sp>
        <p:pic>
          <p:nvPicPr>
            <p:cNvPr id="166" name="Google Shape;166;p1"/>
            <p:cNvPicPr preferRelativeResize="0"/>
            <p:nvPr/>
          </p:nvPicPr>
          <p:blipFill rotWithShape="1">
            <a:blip r:embed="rId3">
              <a:alphaModFix/>
            </a:blip>
            <a:srcRect b="0" l="0" r="0" t="0"/>
            <a:stretch/>
          </p:blipFill>
          <p:spPr>
            <a:xfrm>
              <a:off x="2093375" y="2631602"/>
              <a:ext cx="3188624" cy="2258624"/>
            </a:xfrm>
            <a:prstGeom prst="rect">
              <a:avLst/>
            </a:prstGeom>
            <a:noFill/>
            <a:ln>
              <a:noFill/>
            </a:ln>
          </p:spPr>
        </p:pic>
        <p:cxnSp>
          <p:nvCxnSpPr>
            <p:cNvPr id="167" name="Google Shape;167;p1"/>
            <p:cNvCxnSpPr/>
            <p:nvPr/>
          </p:nvCxnSpPr>
          <p:spPr>
            <a:xfrm>
              <a:off x="5282000" y="3036714"/>
              <a:ext cx="0" cy="1448400"/>
            </a:xfrm>
            <a:prstGeom prst="straightConnector1">
              <a:avLst/>
            </a:prstGeom>
            <a:noFill/>
            <a:ln cap="flat" cmpd="sng" w="38100">
              <a:solidFill>
                <a:srgbClr val="589BC6"/>
              </a:solidFill>
              <a:prstDash val="solid"/>
              <a:round/>
              <a:headEnd len="med" w="med" type="none"/>
              <a:tailEnd len="med" w="med"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g16a7a9f0284_0_43"/>
          <p:cNvPicPr preferRelativeResize="0"/>
          <p:nvPr/>
        </p:nvPicPr>
        <p:blipFill rotWithShape="1">
          <a:blip r:embed="rId3">
            <a:alphaModFix amt="50000"/>
          </a:blip>
          <a:srcRect b="0" l="0" r="0" t="0"/>
          <a:stretch/>
        </p:blipFill>
        <p:spPr>
          <a:xfrm>
            <a:off x="-572451" y="842675"/>
            <a:ext cx="9633425" cy="6858001"/>
          </a:xfrm>
          <a:prstGeom prst="rect">
            <a:avLst/>
          </a:prstGeom>
          <a:noFill/>
          <a:ln>
            <a:noFill/>
          </a:ln>
        </p:spPr>
      </p:pic>
      <p:sp>
        <p:nvSpPr>
          <p:cNvPr id="234" name="Google Shape;234;g16a7a9f0284_0_43"/>
          <p:cNvSpPr txBox="1"/>
          <p:nvPr/>
        </p:nvSpPr>
        <p:spPr>
          <a:xfrm>
            <a:off x="1076950" y="889200"/>
            <a:ext cx="5261100" cy="507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2060"/>
                </a:solidFill>
                <a:latin typeface="Poppins"/>
                <a:ea typeface="Poppins"/>
                <a:cs typeface="Poppins"/>
                <a:sym typeface="Poppins"/>
              </a:rPr>
              <a:t>How did we Derisk the process?</a:t>
            </a:r>
            <a:endParaRPr b="1" sz="1800">
              <a:solidFill>
                <a:srgbClr val="002060"/>
              </a:solidFill>
              <a:latin typeface="Poppins"/>
              <a:ea typeface="Poppins"/>
              <a:cs typeface="Poppins"/>
              <a:sym typeface="Poppins"/>
            </a:endParaRPr>
          </a:p>
          <a:p>
            <a:pPr indent="0" lvl="0" marL="0" marR="0" rtl="0" algn="l">
              <a:spcBef>
                <a:spcPts val="0"/>
              </a:spcBef>
              <a:spcAft>
                <a:spcPts val="0"/>
              </a:spcAft>
              <a:buNone/>
            </a:pPr>
            <a:r>
              <a:t/>
            </a:r>
            <a:endParaRPr sz="1800">
              <a:latin typeface="Poppins"/>
              <a:ea typeface="Poppins"/>
              <a:cs typeface="Poppins"/>
              <a:sym typeface="Poppins"/>
            </a:endParaRPr>
          </a:p>
          <a:p>
            <a:pPr indent="0" lvl="0" marL="0" marR="0" rtl="0" algn="just">
              <a:spcBef>
                <a:spcPts val="0"/>
              </a:spcBef>
              <a:spcAft>
                <a:spcPts val="0"/>
              </a:spcAft>
              <a:buNone/>
            </a:pPr>
            <a:r>
              <a:rPr b="0" i="0" lang="en-US" sz="1800" u="none" strike="noStrike">
                <a:solidFill>
                  <a:srgbClr val="152250"/>
                </a:solidFill>
                <a:latin typeface="Poppins"/>
                <a:ea typeface="Poppins"/>
                <a:cs typeface="Poppins"/>
                <a:sym typeface="Poppins"/>
              </a:rPr>
              <a:t>Modelling in the exact locations on the structure and providing this 3D model directly to the precast concrete subcontractor so that they can effectively coordinate where their reinforcement goes. </a:t>
            </a:r>
            <a:endParaRPr/>
          </a:p>
          <a:p>
            <a:pPr indent="0" lvl="0" marL="0" marR="0" rtl="0" algn="just">
              <a:spcBef>
                <a:spcPts val="0"/>
              </a:spcBef>
              <a:spcAft>
                <a:spcPts val="0"/>
              </a:spcAft>
              <a:buNone/>
            </a:pPr>
            <a:r>
              <a:rPr b="0" i="0" lang="en-US" sz="1800" u="none" strike="noStrike">
                <a:solidFill>
                  <a:srgbClr val="152250"/>
                </a:solidFill>
                <a:latin typeface="Poppins"/>
                <a:ea typeface="Poppins"/>
                <a:cs typeface="Poppins"/>
                <a:sym typeface="Poppins"/>
              </a:rPr>
              <a:t>Etch marking the location onto the steel plates whilst on the CNC processing equipment takes out any opportunity for human misinterpretation and provides an effective and low cost way to error proof the process. </a:t>
            </a:r>
            <a:endParaRPr/>
          </a:p>
          <a:p>
            <a:pPr indent="0" lvl="0" marL="0" marR="0" rtl="0" algn="just">
              <a:spcBef>
                <a:spcPts val="0"/>
              </a:spcBef>
              <a:spcAft>
                <a:spcPts val="0"/>
              </a:spcAft>
              <a:buNone/>
            </a:pPr>
            <a:r>
              <a:rPr lang="en-US" sz="1800">
                <a:solidFill>
                  <a:srgbClr val="152250"/>
                </a:solidFill>
                <a:latin typeface="Poppins"/>
                <a:ea typeface="Poppins"/>
                <a:cs typeface="Poppins"/>
                <a:sym typeface="Poppins"/>
              </a:rPr>
              <a:t>V</a:t>
            </a:r>
            <a:r>
              <a:rPr b="0" i="0" lang="en-US" sz="1800" u="none" strike="noStrike">
                <a:solidFill>
                  <a:srgbClr val="152250"/>
                </a:solidFill>
                <a:latin typeface="Poppins"/>
                <a:ea typeface="Poppins"/>
                <a:cs typeface="Poppins"/>
                <a:sym typeface="Poppins"/>
              </a:rPr>
              <a:t>ery contrasting outcomes, I’m sure we have seen both scenarios play out in our experience. </a:t>
            </a:r>
            <a:endParaRPr b="0" i="0" sz="1800" u="none" strike="noStrike">
              <a:solidFill>
                <a:srgbClr val="152250"/>
              </a:solidFill>
              <a:latin typeface="Poppins"/>
              <a:ea typeface="Poppins"/>
              <a:cs typeface="Poppins"/>
              <a:sym typeface="Poppins"/>
            </a:endParaRPr>
          </a:p>
          <a:p>
            <a:pPr indent="0" lvl="0" marL="0" marR="0" rtl="0" algn="just">
              <a:spcBef>
                <a:spcPts val="0"/>
              </a:spcBef>
              <a:spcAft>
                <a:spcPts val="0"/>
              </a:spcAft>
              <a:buNone/>
            </a:pPr>
            <a:r>
              <a:t/>
            </a:r>
            <a:endParaRPr sz="1800">
              <a:solidFill>
                <a:srgbClr val="152250"/>
              </a:solidFill>
              <a:latin typeface="Poppins"/>
              <a:ea typeface="Poppins"/>
              <a:cs typeface="Poppins"/>
              <a:sym typeface="Poppins"/>
            </a:endParaRPr>
          </a:p>
          <a:p>
            <a:pPr indent="0" lvl="0" marL="0" marR="0" rtl="0" algn="just">
              <a:spcBef>
                <a:spcPts val="0"/>
              </a:spcBef>
              <a:spcAft>
                <a:spcPts val="0"/>
              </a:spcAft>
              <a:buNone/>
            </a:pPr>
            <a:r>
              <a:rPr b="0" i="0" lang="en-US" sz="1800" u="none" strike="noStrike">
                <a:solidFill>
                  <a:srgbClr val="152250"/>
                </a:solidFill>
                <a:latin typeface="Poppins"/>
                <a:ea typeface="Poppins"/>
                <a:cs typeface="Poppins"/>
                <a:sym typeface="Poppins"/>
              </a:rPr>
              <a:t>I know which one I would rather be a part of! </a:t>
            </a:r>
            <a:endParaRPr sz="1800">
              <a:solidFill>
                <a:schemeClr val="dk1"/>
              </a:solidFill>
              <a:latin typeface="Calibri"/>
              <a:ea typeface="Calibri"/>
              <a:cs typeface="Calibri"/>
              <a:sym typeface="Calibri"/>
            </a:endParaRPr>
          </a:p>
        </p:txBody>
      </p:sp>
      <p:pic>
        <p:nvPicPr>
          <p:cNvPr id="235" name="Google Shape;235;g16a7a9f0284_0_43"/>
          <p:cNvPicPr preferRelativeResize="0"/>
          <p:nvPr/>
        </p:nvPicPr>
        <p:blipFill rotWithShape="1">
          <a:blip r:embed="rId4">
            <a:alphaModFix/>
          </a:blip>
          <a:srcRect b="25813" l="-220" r="-220" t="15050"/>
          <a:stretch/>
        </p:blipFill>
        <p:spPr>
          <a:xfrm>
            <a:off x="6781225" y="621675"/>
            <a:ext cx="4567200" cy="5868900"/>
          </a:xfrm>
          <a:prstGeom prst="round2DiagRect">
            <a:avLst>
              <a:gd fmla="val 16667" name="adj1"/>
              <a:gd fmla="val 0" name="adj2"/>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1"/>
          <p:cNvSpPr txBox="1"/>
          <p:nvPr/>
        </p:nvSpPr>
        <p:spPr>
          <a:xfrm>
            <a:off x="1913546" y="1721093"/>
            <a:ext cx="70734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b="0" i="0" lang="en-US" sz="1800" u="none" strike="noStrike">
                <a:solidFill>
                  <a:srgbClr val="001C53"/>
                </a:solidFill>
                <a:latin typeface="Poppins"/>
                <a:ea typeface="Poppins"/>
                <a:cs typeface="Poppins"/>
                <a:sym typeface="Poppins"/>
              </a:rPr>
              <a:t>Next-level understanding</a:t>
            </a:r>
            <a:endParaRPr sz="1800"/>
          </a:p>
          <a:p>
            <a:pPr indent="0" lvl="0" marL="0" marR="0" rtl="0" algn="l">
              <a:lnSpc>
                <a:spcPct val="200000"/>
              </a:lnSpc>
              <a:spcBef>
                <a:spcPts val="0"/>
              </a:spcBef>
              <a:spcAft>
                <a:spcPts val="0"/>
              </a:spcAft>
              <a:buNone/>
            </a:pPr>
            <a:r>
              <a:rPr b="0" i="0" lang="en-US" sz="1800" u="none" strike="noStrike">
                <a:solidFill>
                  <a:srgbClr val="001C53"/>
                </a:solidFill>
                <a:latin typeface="Poppins"/>
                <a:ea typeface="Poppins"/>
                <a:cs typeface="Poppins"/>
                <a:sym typeface="Poppins"/>
              </a:rPr>
              <a:t> Sharing of knowledge </a:t>
            </a:r>
            <a:endParaRPr sz="1800"/>
          </a:p>
          <a:p>
            <a:pPr indent="0" lvl="0" marL="0" marR="0" rtl="0" algn="l">
              <a:lnSpc>
                <a:spcPct val="200000"/>
              </a:lnSpc>
              <a:spcBef>
                <a:spcPts val="0"/>
              </a:spcBef>
              <a:spcAft>
                <a:spcPts val="0"/>
              </a:spcAft>
              <a:buNone/>
            </a:pPr>
            <a:r>
              <a:rPr b="0" i="0" lang="en-US" sz="1800" u="none" strike="noStrike">
                <a:solidFill>
                  <a:srgbClr val="001C53"/>
                </a:solidFill>
                <a:latin typeface="Poppins"/>
                <a:ea typeface="Poppins"/>
                <a:cs typeface="Poppins"/>
                <a:sym typeface="Poppins"/>
              </a:rPr>
              <a:t>Building relationships </a:t>
            </a:r>
            <a:endParaRPr sz="1800"/>
          </a:p>
          <a:p>
            <a:pPr indent="0" lvl="0" marL="0" marR="0" rtl="0" algn="l">
              <a:lnSpc>
                <a:spcPct val="200000"/>
              </a:lnSpc>
              <a:spcBef>
                <a:spcPts val="0"/>
              </a:spcBef>
              <a:spcAft>
                <a:spcPts val="0"/>
              </a:spcAft>
              <a:buNone/>
            </a:pPr>
            <a:r>
              <a:rPr b="0" i="0" lang="en-US" sz="1800" u="none" strike="noStrike">
                <a:solidFill>
                  <a:srgbClr val="001C53"/>
                </a:solidFill>
                <a:latin typeface="Poppins"/>
                <a:ea typeface="Poppins"/>
                <a:cs typeface="Poppins"/>
                <a:sym typeface="Poppins"/>
              </a:rPr>
              <a:t>Learning together</a:t>
            </a:r>
            <a:endParaRPr sz="1800"/>
          </a:p>
          <a:p>
            <a:pPr indent="0" lvl="0" marL="0" marR="0" rtl="0" algn="l">
              <a:lnSpc>
                <a:spcPct val="200000"/>
              </a:lnSpc>
              <a:spcBef>
                <a:spcPts val="0"/>
              </a:spcBef>
              <a:spcAft>
                <a:spcPts val="0"/>
              </a:spcAft>
              <a:buNone/>
            </a:pPr>
            <a:r>
              <a:rPr b="0" i="0" lang="en-US" sz="1800" u="none" strike="noStrike">
                <a:solidFill>
                  <a:srgbClr val="001C53"/>
                </a:solidFill>
                <a:latin typeface="Poppins"/>
                <a:ea typeface="Poppins"/>
                <a:cs typeface="Poppins"/>
                <a:sym typeface="Poppins"/>
              </a:rPr>
              <a:t>Wining, but not at someone else’s expense! </a:t>
            </a:r>
            <a:endParaRPr sz="1800"/>
          </a:p>
          <a:p>
            <a:pPr indent="0" lvl="0" marL="0" marR="0" rtl="0" algn="l">
              <a:lnSpc>
                <a:spcPct val="200000"/>
              </a:lnSpc>
              <a:spcBef>
                <a:spcPts val="0"/>
              </a:spcBef>
              <a:spcAft>
                <a:spcPts val="0"/>
              </a:spcAft>
              <a:buNone/>
            </a:pPr>
            <a:r>
              <a:rPr b="0" i="0" lang="en-US" sz="1800" u="none" strike="noStrike">
                <a:solidFill>
                  <a:srgbClr val="001C53"/>
                </a:solidFill>
                <a:latin typeface="Poppins"/>
                <a:ea typeface="Poppins"/>
                <a:cs typeface="Poppins"/>
                <a:sym typeface="Poppins"/>
              </a:rPr>
              <a:t>Winning together! </a:t>
            </a:r>
            <a:r>
              <a:rPr b="0" i="0" lang="en-US" sz="1800" u="none" strike="noStrike">
                <a:solidFill>
                  <a:srgbClr val="001C53"/>
                </a:solidFill>
                <a:latin typeface="Arial"/>
                <a:ea typeface="Arial"/>
                <a:cs typeface="Arial"/>
                <a:sym typeface="Arial"/>
              </a:rPr>
              <a:t>Together we Thrive</a:t>
            </a:r>
            <a:endParaRPr b="0" i="0" sz="1800" u="none" strike="noStrike">
              <a:solidFill>
                <a:srgbClr val="000000"/>
              </a:solidFill>
              <a:latin typeface="Arial"/>
              <a:ea typeface="Arial"/>
              <a:cs typeface="Arial"/>
              <a:sym typeface="Arial"/>
            </a:endParaRPr>
          </a:p>
        </p:txBody>
      </p:sp>
      <p:sp>
        <p:nvSpPr>
          <p:cNvPr id="241" name="Google Shape;241;p11"/>
          <p:cNvSpPr/>
          <p:nvPr/>
        </p:nvSpPr>
        <p:spPr>
          <a:xfrm>
            <a:off x="1617712" y="1721109"/>
            <a:ext cx="110400" cy="304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242" name="Google Shape;242;p11"/>
          <p:cNvSpPr txBox="1"/>
          <p:nvPr/>
        </p:nvSpPr>
        <p:spPr>
          <a:xfrm>
            <a:off x="1488730" y="886288"/>
            <a:ext cx="7306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strike="noStrike">
                <a:solidFill>
                  <a:srgbClr val="001C53"/>
                </a:solidFill>
                <a:latin typeface="Poppins"/>
                <a:ea typeface="Poppins"/>
                <a:cs typeface="Poppins"/>
                <a:sym typeface="Poppins"/>
              </a:rPr>
              <a:t>There are many positive outcomes from ECI</a:t>
            </a:r>
            <a:endParaRPr b="0" i="0" sz="2400" u="none" strike="noStrike">
              <a:solidFill>
                <a:srgbClr val="000000"/>
              </a:solidFill>
              <a:latin typeface="Poppins"/>
              <a:ea typeface="Poppins"/>
              <a:cs typeface="Poppins"/>
              <a:sym typeface="Poppins"/>
            </a:endParaRPr>
          </a:p>
        </p:txBody>
      </p:sp>
      <p:pic>
        <p:nvPicPr>
          <p:cNvPr id="243" name="Google Shape;243;p11"/>
          <p:cNvPicPr preferRelativeResize="0"/>
          <p:nvPr/>
        </p:nvPicPr>
        <p:blipFill rotWithShape="1">
          <a:blip r:embed="rId3">
            <a:alphaModFix/>
          </a:blip>
          <a:srcRect b="0" l="0" r="0" t="0"/>
          <a:stretch/>
        </p:blipFill>
        <p:spPr>
          <a:xfrm>
            <a:off x="8421188" y="5234357"/>
            <a:ext cx="3610097" cy="16891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12"/>
          <p:cNvPicPr preferRelativeResize="0"/>
          <p:nvPr/>
        </p:nvPicPr>
        <p:blipFill rotWithShape="1">
          <a:blip r:embed="rId3">
            <a:alphaModFix/>
          </a:blip>
          <a:srcRect b="0" l="16418" r="6533" t="0"/>
          <a:stretch/>
        </p:blipFill>
        <p:spPr>
          <a:xfrm>
            <a:off x="4264100" y="275"/>
            <a:ext cx="7927900" cy="6857726"/>
          </a:xfrm>
          <a:prstGeom prst="rect">
            <a:avLst/>
          </a:prstGeom>
          <a:noFill/>
          <a:ln>
            <a:noFill/>
          </a:ln>
        </p:spPr>
      </p:pic>
      <p:sp>
        <p:nvSpPr>
          <p:cNvPr id="249" name="Google Shape;249;p12"/>
          <p:cNvSpPr txBox="1"/>
          <p:nvPr/>
        </p:nvSpPr>
        <p:spPr>
          <a:xfrm>
            <a:off x="649298" y="2153075"/>
            <a:ext cx="31881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1C53"/>
                </a:solidFill>
                <a:latin typeface="Poppins"/>
                <a:ea typeface="Poppins"/>
                <a:cs typeface="Poppins"/>
                <a:sym typeface="Poppins"/>
              </a:rPr>
              <a:t>We </a:t>
            </a:r>
            <a:r>
              <a:rPr b="1" i="0" lang="en-US" sz="1800" u="none" strike="noStrike">
                <a:solidFill>
                  <a:srgbClr val="001C53"/>
                </a:solidFill>
                <a:latin typeface="Poppins"/>
                <a:ea typeface="Poppins"/>
                <a:cs typeface="Poppins"/>
                <a:sym typeface="Poppins"/>
              </a:rPr>
              <a:t>transform</a:t>
            </a:r>
            <a:r>
              <a:rPr b="0" i="0" lang="en-US" sz="1800" u="none" strike="noStrike">
                <a:solidFill>
                  <a:srgbClr val="001C53"/>
                </a:solidFill>
                <a:latin typeface="Poppins"/>
                <a:ea typeface="Poppins"/>
                <a:cs typeface="Poppins"/>
                <a:sym typeface="Poppins"/>
              </a:rPr>
              <a:t> </a:t>
            </a:r>
            <a:r>
              <a:rPr b="1" i="0" lang="en-US" sz="1800" u="none" strike="noStrike">
                <a:solidFill>
                  <a:srgbClr val="001C53"/>
                </a:solidFill>
                <a:latin typeface="Poppins"/>
                <a:ea typeface="Poppins"/>
                <a:cs typeface="Poppins"/>
                <a:sym typeface="Poppins"/>
              </a:rPr>
              <a:t>communities</a:t>
            </a:r>
            <a:r>
              <a:rPr b="0" i="0" lang="en-US" sz="1800" u="none" strike="noStrike">
                <a:solidFill>
                  <a:srgbClr val="001C53"/>
                </a:solidFill>
                <a:latin typeface="Poppins"/>
                <a:ea typeface="Poppins"/>
                <a:cs typeface="Poppins"/>
                <a:sym typeface="Poppins"/>
              </a:rPr>
              <a:t> &amp; our </a:t>
            </a:r>
            <a:r>
              <a:rPr b="1" i="0" lang="en-US" sz="1800" u="none" strike="noStrike">
                <a:solidFill>
                  <a:srgbClr val="001C53"/>
                </a:solidFill>
                <a:latin typeface="Poppins"/>
                <a:ea typeface="Poppins"/>
                <a:cs typeface="Poppins"/>
                <a:sym typeface="Poppins"/>
              </a:rPr>
              <a:t>people</a:t>
            </a:r>
            <a:r>
              <a:rPr b="0" i="0" lang="en-US" sz="1800" u="none" strike="noStrike">
                <a:solidFill>
                  <a:srgbClr val="001C53"/>
                </a:solidFill>
                <a:latin typeface="Poppins"/>
                <a:ea typeface="Poppins"/>
                <a:cs typeface="Poppins"/>
                <a:sym typeface="Poppins"/>
              </a:rPr>
              <a:t> by optimising &amp; building structures that </a:t>
            </a:r>
            <a:r>
              <a:rPr b="1" i="0" lang="en-US" sz="1800" u="none" strike="noStrike">
                <a:solidFill>
                  <a:srgbClr val="001C53"/>
                </a:solidFill>
                <a:latin typeface="Poppins"/>
                <a:ea typeface="Poppins"/>
                <a:cs typeface="Poppins"/>
                <a:sym typeface="Poppins"/>
              </a:rPr>
              <a:t>matter</a:t>
            </a:r>
            <a:r>
              <a:rPr b="0" i="0" lang="en-US" sz="1800" u="none" strike="noStrike">
                <a:solidFill>
                  <a:srgbClr val="001C53"/>
                </a:solidFill>
                <a:latin typeface="Poppins"/>
                <a:ea typeface="Poppins"/>
                <a:cs typeface="Poppins"/>
                <a:sym typeface="Poppins"/>
              </a:rPr>
              <a:t>.</a:t>
            </a:r>
            <a:endParaRPr/>
          </a:p>
        </p:txBody>
      </p:sp>
      <p:sp>
        <p:nvSpPr>
          <p:cNvPr id="250" name="Google Shape;250;p12"/>
          <p:cNvSpPr txBox="1"/>
          <p:nvPr/>
        </p:nvSpPr>
        <p:spPr>
          <a:xfrm>
            <a:off x="523569" y="1596700"/>
            <a:ext cx="3680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1C53"/>
                </a:solidFill>
                <a:latin typeface="Poppins"/>
                <a:ea typeface="Poppins"/>
                <a:cs typeface="Poppins"/>
                <a:sym typeface="Poppins"/>
              </a:rPr>
              <a:t>Our Mission </a:t>
            </a:r>
            <a:endParaRPr/>
          </a:p>
        </p:txBody>
      </p:sp>
      <p:cxnSp>
        <p:nvCxnSpPr>
          <p:cNvPr id="251" name="Google Shape;251;p12"/>
          <p:cNvCxnSpPr/>
          <p:nvPr/>
        </p:nvCxnSpPr>
        <p:spPr>
          <a:xfrm>
            <a:off x="649300" y="2260925"/>
            <a:ext cx="0" cy="1261800"/>
          </a:xfrm>
          <a:prstGeom prst="straightConnector1">
            <a:avLst/>
          </a:prstGeom>
          <a:noFill/>
          <a:ln cap="flat" cmpd="sng" w="38100">
            <a:solidFill>
              <a:srgbClr val="589BC6"/>
            </a:solidFill>
            <a:prstDash val="solid"/>
            <a:round/>
            <a:headEnd len="med" w="med" type="none"/>
            <a:tailEnd len="med" w="med" type="none"/>
          </a:ln>
        </p:spPr>
      </p:cxnSp>
      <p:pic>
        <p:nvPicPr>
          <p:cNvPr id="252" name="Google Shape;252;p12"/>
          <p:cNvPicPr preferRelativeResize="0"/>
          <p:nvPr/>
        </p:nvPicPr>
        <p:blipFill rotWithShape="1">
          <a:blip r:embed="rId4">
            <a:alphaModFix/>
          </a:blip>
          <a:srcRect b="0" l="0" r="0" t="0"/>
          <a:stretch/>
        </p:blipFill>
        <p:spPr>
          <a:xfrm>
            <a:off x="74275" y="4809872"/>
            <a:ext cx="3610096" cy="16891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
          <p:cNvPicPr preferRelativeResize="0"/>
          <p:nvPr/>
        </p:nvPicPr>
        <p:blipFill rotWithShape="1">
          <a:blip r:embed="rId3">
            <a:alphaModFix amt="50000"/>
          </a:blip>
          <a:srcRect b="0" l="0" r="0" t="0"/>
          <a:stretch/>
        </p:blipFill>
        <p:spPr>
          <a:xfrm>
            <a:off x="9" y="210457"/>
            <a:ext cx="9633425" cy="6858001"/>
          </a:xfrm>
          <a:prstGeom prst="rect">
            <a:avLst/>
          </a:prstGeom>
          <a:noFill/>
          <a:ln>
            <a:noFill/>
          </a:ln>
        </p:spPr>
      </p:pic>
      <p:sp>
        <p:nvSpPr>
          <p:cNvPr id="173" name="Google Shape;173;p2"/>
          <p:cNvSpPr txBox="1"/>
          <p:nvPr>
            <p:ph idx="1" type="body"/>
          </p:nvPr>
        </p:nvSpPr>
        <p:spPr>
          <a:xfrm>
            <a:off x="996425" y="1776550"/>
            <a:ext cx="47475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1C53"/>
              </a:buClr>
              <a:buSzPts val="2000"/>
              <a:buNone/>
            </a:pPr>
            <a:r>
              <a:rPr b="0" i="0" lang="en-US" sz="1800" u="none" strike="noStrike">
                <a:solidFill>
                  <a:srgbClr val="001C53"/>
                </a:solidFill>
                <a:latin typeface="Poppins"/>
                <a:ea typeface="Poppins"/>
                <a:cs typeface="Poppins"/>
                <a:sym typeface="Poppins"/>
              </a:rPr>
              <a:t>You’ve probably heard of the concept; you may even be actively working on implementation and would like some practical real-life examples to draw from.</a:t>
            </a:r>
            <a:endParaRPr b="0" i="0" sz="1800" u="none" strike="noStrike">
              <a:solidFill>
                <a:srgbClr val="001C53"/>
              </a:solidFill>
              <a:latin typeface="Poppins"/>
              <a:ea typeface="Poppins"/>
              <a:cs typeface="Poppins"/>
              <a:sym typeface="Poppins"/>
            </a:endParaRPr>
          </a:p>
          <a:p>
            <a:pPr indent="0" lvl="0" marL="0" rtl="0" algn="l">
              <a:lnSpc>
                <a:spcPct val="90000"/>
              </a:lnSpc>
              <a:spcBef>
                <a:spcPts val="0"/>
              </a:spcBef>
              <a:spcAft>
                <a:spcPts val="0"/>
              </a:spcAft>
              <a:buClr>
                <a:srgbClr val="001C53"/>
              </a:buClr>
              <a:buSzPts val="2000"/>
              <a:buNone/>
            </a:pPr>
            <a:r>
              <a:t/>
            </a:r>
            <a:endParaRPr sz="1800">
              <a:solidFill>
                <a:srgbClr val="001C53"/>
              </a:solidFill>
            </a:endParaRPr>
          </a:p>
          <a:p>
            <a:pPr indent="0" lvl="0" marL="0" rtl="0" algn="l">
              <a:lnSpc>
                <a:spcPct val="90000"/>
              </a:lnSpc>
              <a:spcBef>
                <a:spcPts val="1000"/>
              </a:spcBef>
              <a:spcAft>
                <a:spcPts val="0"/>
              </a:spcAft>
              <a:buClr>
                <a:srgbClr val="001C53"/>
              </a:buClr>
              <a:buSzPts val="2000"/>
              <a:buNone/>
            </a:pPr>
            <a:r>
              <a:rPr b="0" i="0" lang="en-US" sz="1800" u="none" strike="noStrike">
                <a:solidFill>
                  <a:srgbClr val="001C53"/>
                </a:solidFill>
                <a:latin typeface="Poppins"/>
                <a:ea typeface="Poppins"/>
                <a:cs typeface="Poppins"/>
                <a:sym typeface="Poppins"/>
              </a:rPr>
              <a:t>Our experience tells us that there are fantastic, mutually rewarding and industry building solutions waiting to be discovered, it just requires the right approach to unlock them.</a:t>
            </a:r>
            <a:endParaRPr b="0" i="0" sz="1800" u="none" strike="noStrike">
              <a:solidFill>
                <a:srgbClr val="000000"/>
              </a:solidFill>
              <a:latin typeface="Poppins"/>
              <a:ea typeface="Poppins"/>
              <a:cs typeface="Poppins"/>
              <a:sym typeface="Poppins"/>
            </a:endParaRPr>
          </a:p>
          <a:p>
            <a:pPr indent="0" lvl="0" marL="0" rtl="0" algn="l">
              <a:lnSpc>
                <a:spcPct val="90000"/>
              </a:lnSpc>
              <a:spcBef>
                <a:spcPts val="1000"/>
              </a:spcBef>
              <a:spcAft>
                <a:spcPts val="0"/>
              </a:spcAft>
              <a:buClr>
                <a:schemeClr val="dk1"/>
              </a:buClr>
              <a:buSzPts val="4000"/>
              <a:buNone/>
            </a:pPr>
            <a:r>
              <a:t/>
            </a:r>
            <a:endParaRPr sz="1800"/>
          </a:p>
        </p:txBody>
      </p:sp>
      <p:pic>
        <p:nvPicPr>
          <p:cNvPr id="174" name="Google Shape;174;p2"/>
          <p:cNvPicPr preferRelativeResize="0"/>
          <p:nvPr/>
        </p:nvPicPr>
        <p:blipFill rotWithShape="1">
          <a:blip r:embed="rId4">
            <a:alphaModFix/>
          </a:blip>
          <a:srcRect b="0" l="13081" r="0" t="0"/>
          <a:stretch/>
        </p:blipFill>
        <p:spPr>
          <a:xfrm>
            <a:off x="1045949" y="4819975"/>
            <a:ext cx="3579048" cy="1926599"/>
          </a:xfrm>
          <a:prstGeom prst="rect">
            <a:avLst/>
          </a:prstGeom>
          <a:noFill/>
          <a:ln>
            <a:noFill/>
          </a:ln>
        </p:spPr>
      </p:pic>
      <p:pic>
        <p:nvPicPr>
          <p:cNvPr id="175" name="Google Shape;175;p2"/>
          <p:cNvPicPr preferRelativeResize="0"/>
          <p:nvPr/>
        </p:nvPicPr>
        <p:blipFill rotWithShape="1">
          <a:blip r:embed="rId5">
            <a:alphaModFix/>
          </a:blip>
          <a:srcRect b="0" l="0" r="0" t="0"/>
          <a:stretch/>
        </p:blipFill>
        <p:spPr>
          <a:xfrm>
            <a:off x="6661841" y="1430384"/>
            <a:ext cx="4692347" cy="39972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0"/>
          <p:cNvSpPr txBox="1"/>
          <p:nvPr/>
        </p:nvSpPr>
        <p:spPr>
          <a:xfrm>
            <a:off x="2843073" y="1848109"/>
            <a:ext cx="7073284"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u="none" strike="noStrike">
                <a:solidFill>
                  <a:srgbClr val="001C53"/>
                </a:solidFill>
                <a:latin typeface="Poppins"/>
                <a:ea typeface="Poppins"/>
                <a:cs typeface="Poppins"/>
                <a:sym typeface="Poppins"/>
              </a:rPr>
              <a:t>“Our findings indicate that designers and contractors capable of carrying out this balance successfully for their clients will have a major competitive advantage.”</a:t>
            </a:r>
            <a:endParaRPr b="0" i="0" sz="2800" u="none" strike="noStrike">
              <a:solidFill>
                <a:srgbClr val="000000"/>
              </a:solidFill>
              <a:latin typeface="Poppins"/>
              <a:ea typeface="Poppins"/>
              <a:cs typeface="Poppins"/>
              <a:sym typeface="Poppins"/>
            </a:endParaRPr>
          </a:p>
        </p:txBody>
      </p:sp>
      <p:sp>
        <p:nvSpPr>
          <p:cNvPr id="181" name="Google Shape;181;p10"/>
          <p:cNvSpPr/>
          <p:nvPr/>
        </p:nvSpPr>
        <p:spPr>
          <a:xfrm>
            <a:off x="2441360" y="2006353"/>
            <a:ext cx="124288" cy="197972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oppins"/>
              <a:ea typeface="Poppins"/>
              <a:cs typeface="Poppins"/>
              <a:sym typeface="Poppins"/>
            </a:endParaRPr>
          </a:p>
        </p:txBody>
      </p:sp>
      <p:sp>
        <p:nvSpPr>
          <p:cNvPr id="182" name="Google Shape;182;p10"/>
          <p:cNvSpPr txBox="1"/>
          <p:nvPr/>
        </p:nvSpPr>
        <p:spPr>
          <a:xfrm>
            <a:off x="2763174" y="4183655"/>
            <a:ext cx="70734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300" u="none" strike="noStrike">
                <a:solidFill>
                  <a:srgbClr val="589BC6"/>
                </a:solidFill>
                <a:latin typeface="Poppins Medium"/>
                <a:ea typeface="Poppins Medium"/>
                <a:cs typeface="Poppins Medium"/>
                <a:sym typeface="Poppins Medium"/>
              </a:rPr>
              <a:t>- EXCERPT FROM A RESEARCH PAPER </a:t>
            </a:r>
            <a:endParaRPr sz="900"/>
          </a:p>
          <a:p>
            <a:pPr indent="0" lvl="0" marL="0" marR="0" rtl="0" algn="l">
              <a:spcBef>
                <a:spcPts val="0"/>
              </a:spcBef>
              <a:spcAft>
                <a:spcPts val="0"/>
              </a:spcAft>
              <a:buNone/>
            </a:pPr>
            <a:r>
              <a:rPr i="0" lang="en-US" sz="1300" u="none" strike="noStrike">
                <a:solidFill>
                  <a:srgbClr val="589BC6"/>
                </a:solidFill>
                <a:latin typeface="Poppins Medium"/>
                <a:ea typeface="Poppins Medium"/>
                <a:cs typeface="Poppins Medium"/>
                <a:sym typeface="Poppins Medium"/>
              </a:rPr>
              <a:t>   WRITTEN SUBJECT MATTER EXPERTS</a:t>
            </a:r>
            <a:endParaRPr i="0" sz="1300" u="none" strike="noStrike">
              <a:solidFill>
                <a:srgbClr val="000000"/>
              </a:solidFill>
              <a:latin typeface="Poppins Medium"/>
              <a:ea typeface="Poppins Medium"/>
              <a:cs typeface="Poppins Medium"/>
              <a:sym typeface="Poppins Medium"/>
            </a:endParaRPr>
          </a:p>
          <a:p>
            <a:pPr indent="0" lvl="0" marL="0" marR="0" rtl="0" algn="l">
              <a:spcBef>
                <a:spcPts val="0"/>
              </a:spcBef>
              <a:spcAft>
                <a:spcPts val="0"/>
              </a:spcAft>
              <a:buNone/>
            </a:pPr>
            <a:r>
              <a:t/>
            </a:r>
            <a:endParaRPr i="0" sz="2800" u="none" strike="noStrike">
              <a:solidFill>
                <a:srgbClr val="000000"/>
              </a:solidFill>
              <a:latin typeface="Poppins Medium"/>
              <a:ea typeface="Poppins Medium"/>
              <a:cs typeface="Poppins Medium"/>
              <a:sym typeface="Poppins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4"/>
          <p:cNvPicPr preferRelativeResize="0"/>
          <p:nvPr/>
        </p:nvPicPr>
        <p:blipFill rotWithShape="1">
          <a:blip r:embed="rId3">
            <a:alphaModFix amt="50000"/>
          </a:blip>
          <a:srcRect b="0" l="0" r="0" t="0"/>
          <a:stretch/>
        </p:blipFill>
        <p:spPr>
          <a:xfrm>
            <a:off x="-519926" y="965550"/>
            <a:ext cx="9633425" cy="6858001"/>
          </a:xfrm>
          <a:prstGeom prst="rect">
            <a:avLst/>
          </a:prstGeom>
          <a:noFill/>
          <a:ln>
            <a:noFill/>
          </a:ln>
        </p:spPr>
      </p:pic>
      <p:sp>
        <p:nvSpPr>
          <p:cNvPr id="188" name="Google Shape;188;p4"/>
          <p:cNvSpPr txBox="1"/>
          <p:nvPr/>
        </p:nvSpPr>
        <p:spPr>
          <a:xfrm>
            <a:off x="1042850" y="1610475"/>
            <a:ext cx="4196400" cy="369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152250"/>
                </a:solidFill>
                <a:latin typeface="Poppins"/>
                <a:ea typeface="Poppins"/>
                <a:cs typeface="Poppins"/>
                <a:sym typeface="Poppins"/>
              </a:rPr>
              <a:t>Over quite a few of our projects, we have been lucky enough to experience this ECI approach and the benefits that it can provide. </a:t>
            </a:r>
            <a:endParaRPr sz="1800"/>
          </a:p>
          <a:p>
            <a:pPr indent="0" lvl="0" marL="0" marR="0" rtl="0" algn="l">
              <a:spcBef>
                <a:spcPts val="0"/>
              </a:spcBef>
              <a:spcAft>
                <a:spcPts val="0"/>
              </a:spcAft>
              <a:buNone/>
            </a:pPr>
            <a:r>
              <a:t/>
            </a:r>
            <a:endParaRPr b="0" i="0" sz="1800" u="none" strike="noStrike">
              <a:solidFill>
                <a:srgbClr val="152250"/>
              </a:solidFill>
              <a:latin typeface="Poppins"/>
              <a:ea typeface="Poppins"/>
              <a:cs typeface="Poppins"/>
              <a:sym typeface="Poppins"/>
            </a:endParaRPr>
          </a:p>
          <a:p>
            <a:pPr indent="0" lvl="0" marL="0" marR="0" rtl="0" algn="l">
              <a:spcBef>
                <a:spcPts val="0"/>
              </a:spcBef>
              <a:spcAft>
                <a:spcPts val="0"/>
              </a:spcAft>
              <a:buNone/>
            </a:pPr>
            <a:r>
              <a:rPr b="0" i="0" lang="en-US" sz="1800" u="none" strike="noStrike">
                <a:solidFill>
                  <a:srgbClr val="152250"/>
                </a:solidFill>
                <a:latin typeface="Poppins"/>
                <a:ea typeface="Poppins"/>
                <a:cs typeface="Poppins"/>
                <a:sym typeface="Poppins"/>
              </a:rPr>
              <a:t>This Bridge structure example will help demonstrate a critical inter-dependent trade overlap. Specifically, there was a heavily reinforced precast concrete deck as you can see in the picture (supplied by the Precast Subcontractor) </a:t>
            </a:r>
            <a:endParaRPr sz="1800">
              <a:solidFill>
                <a:schemeClr val="dk1"/>
              </a:solidFill>
              <a:latin typeface="Calibri"/>
              <a:ea typeface="Calibri"/>
              <a:cs typeface="Calibri"/>
              <a:sym typeface="Calibri"/>
            </a:endParaRPr>
          </a:p>
        </p:txBody>
      </p:sp>
      <p:pic>
        <p:nvPicPr>
          <p:cNvPr id="189" name="Google Shape;189;p4"/>
          <p:cNvPicPr preferRelativeResize="0"/>
          <p:nvPr/>
        </p:nvPicPr>
        <p:blipFill rotWithShape="1">
          <a:blip r:embed="rId4">
            <a:alphaModFix/>
          </a:blip>
          <a:srcRect b="0" l="0" r="0" t="0"/>
          <a:stretch/>
        </p:blipFill>
        <p:spPr>
          <a:xfrm>
            <a:off x="6367017" y="1335119"/>
            <a:ext cx="4983100" cy="42449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g16a7a9f0284_0_32"/>
          <p:cNvPicPr preferRelativeResize="0"/>
          <p:nvPr/>
        </p:nvPicPr>
        <p:blipFill rotWithShape="1">
          <a:blip r:embed="rId3">
            <a:alphaModFix amt="50000"/>
          </a:blip>
          <a:srcRect b="0" l="0" r="0" t="0"/>
          <a:stretch/>
        </p:blipFill>
        <p:spPr>
          <a:xfrm>
            <a:off x="3066717" y="371079"/>
            <a:ext cx="9633425" cy="6858001"/>
          </a:xfrm>
          <a:prstGeom prst="rect">
            <a:avLst/>
          </a:prstGeom>
          <a:noFill/>
          <a:ln>
            <a:noFill/>
          </a:ln>
        </p:spPr>
      </p:pic>
      <p:pic>
        <p:nvPicPr>
          <p:cNvPr id="195" name="Google Shape;195;g16a7a9f0284_0_32"/>
          <p:cNvPicPr preferRelativeResize="0"/>
          <p:nvPr>
            <p:ph idx="2" type="body"/>
          </p:nvPr>
        </p:nvPicPr>
        <p:blipFill rotWithShape="1">
          <a:blip r:embed="rId4">
            <a:alphaModFix/>
          </a:blip>
          <a:srcRect b="0" l="0" r="0" t="0"/>
          <a:stretch/>
        </p:blipFill>
        <p:spPr>
          <a:xfrm>
            <a:off x="878301" y="621300"/>
            <a:ext cx="3807000" cy="5615400"/>
          </a:xfrm>
          <a:prstGeom prst="rect">
            <a:avLst/>
          </a:prstGeom>
          <a:noFill/>
          <a:ln>
            <a:noFill/>
          </a:ln>
        </p:spPr>
      </p:pic>
      <p:sp>
        <p:nvSpPr>
          <p:cNvPr id="196" name="Google Shape;196;g16a7a9f0284_0_32"/>
          <p:cNvSpPr txBox="1"/>
          <p:nvPr/>
        </p:nvSpPr>
        <p:spPr>
          <a:xfrm>
            <a:off x="5282150" y="1815575"/>
            <a:ext cx="6081900" cy="39711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1800" u="none" strike="noStrike">
                <a:solidFill>
                  <a:srgbClr val="152250"/>
                </a:solidFill>
                <a:latin typeface="Poppins"/>
                <a:ea typeface="Poppins"/>
                <a:cs typeface="Poppins"/>
                <a:sym typeface="Poppins"/>
              </a:rPr>
              <a:t>The process involves the precast segments being placed over shop welded shear studs. The studs are fixed to the steel girders that support the precast (Girders and studs are supplied by Steelwork Fabricator). </a:t>
            </a:r>
            <a:endParaRPr sz="1800"/>
          </a:p>
          <a:p>
            <a:pPr indent="0" lvl="0" marL="0" marR="0" rtl="0" algn="just">
              <a:spcBef>
                <a:spcPts val="0"/>
              </a:spcBef>
              <a:spcAft>
                <a:spcPts val="0"/>
              </a:spcAft>
              <a:buNone/>
            </a:pPr>
            <a:r>
              <a:t/>
            </a:r>
            <a:endParaRPr b="0" i="0" sz="1800" u="none" strike="noStrike">
              <a:solidFill>
                <a:srgbClr val="152250"/>
              </a:solidFill>
              <a:latin typeface="Poppins"/>
              <a:ea typeface="Poppins"/>
              <a:cs typeface="Poppins"/>
              <a:sym typeface="Poppins"/>
            </a:endParaRPr>
          </a:p>
          <a:p>
            <a:pPr indent="0" lvl="0" marL="0" marR="0" rtl="0" algn="just">
              <a:spcBef>
                <a:spcPts val="0"/>
              </a:spcBef>
              <a:spcAft>
                <a:spcPts val="0"/>
              </a:spcAft>
              <a:buNone/>
            </a:pPr>
            <a:r>
              <a:rPr b="0" i="0" lang="en-US" sz="1800" u="none" strike="noStrike">
                <a:solidFill>
                  <a:srgbClr val="152250"/>
                </a:solidFill>
                <a:latin typeface="Poppins"/>
                <a:ea typeface="Poppins"/>
                <a:cs typeface="Poppins"/>
                <a:sym typeface="Poppins"/>
              </a:rPr>
              <a:t>These hybrid materials really use their individual strengths to perform well in a structural context, but only if they “talk to each other”.</a:t>
            </a:r>
            <a:endParaRPr sz="1800"/>
          </a:p>
          <a:p>
            <a:pPr indent="0" lvl="0" marL="0" marR="0" rtl="0" algn="just">
              <a:spcBef>
                <a:spcPts val="0"/>
              </a:spcBef>
              <a:spcAft>
                <a:spcPts val="0"/>
              </a:spcAft>
              <a:buNone/>
            </a:pPr>
            <a:r>
              <a:t/>
            </a:r>
            <a:endParaRPr b="0" i="0" sz="1800" u="none" strike="noStrike">
              <a:solidFill>
                <a:srgbClr val="152250"/>
              </a:solidFill>
              <a:latin typeface="Poppins"/>
              <a:ea typeface="Poppins"/>
              <a:cs typeface="Poppins"/>
              <a:sym typeface="Poppins"/>
            </a:endParaRPr>
          </a:p>
          <a:p>
            <a:pPr indent="0" lvl="0" marL="0" marR="0" rtl="0" algn="just">
              <a:spcBef>
                <a:spcPts val="0"/>
              </a:spcBef>
              <a:spcAft>
                <a:spcPts val="0"/>
              </a:spcAft>
              <a:buNone/>
            </a:pPr>
            <a:r>
              <a:rPr b="0" i="0" lang="en-US" sz="1800" u="none" strike="noStrike">
                <a:solidFill>
                  <a:srgbClr val="152250"/>
                </a:solidFill>
                <a:latin typeface="Poppins"/>
                <a:ea typeface="Poppins"/>
                <a:cs typeface="Poppins"/>
                <a:sym typeface="Poppins"/>
              </a:rPr>
              <a:t>Connectors on the steel girders from the steelwork fabricator need to line up almost perfectly with the precast pockets on the panels supplied by the precaster.</a:t>
            </a:r>
            <a:endParaRPr sz="1800">
              <a:solidFill>
                <a:schemeClr val="dk1"/>
              </a:solidFill>
              <a:latin typeface="Poppins"/>
              <a:ea typeface="Poppins"/>
              <a:cs typeface="Poppins"/>
              <a:sym typeface="Poppins"/>
            </a:endParaRPr>
          </a:p>
        </p:txBody>
      </p:sp>
      <p:pic>
        <p:nvPicPr>
          <p:cNvPr id="197" name="Google Shape;197;g16a7a9f0284_0_32"/>
          <p:cNvPicPr preferRelativeResize="0"/>
          <p:nvPr/>
        </p:nvPicPr>
        <p:blipFill rotWithShape="1">
          <a:blip r:embed="rId5">
            <a:alphaModFix/>
          </a:blip>
          <a:srcRect b="0" l="0" r="0" t="0"/>
          <a:stretch/>
        </p:blipFill>
        <p:spPr>
          <a:xfrm>
            <a:off x="8105702" y="142471"/>
            <a:ext cx="3610096" cy="168912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g16a7a9f0284_0_15"/>
          <p:cNvPicPr preferRelativeResize="0"/>
          <p:nvPr/>
        </p:nvPicPr>
        <p:blipFill rotWithShape="1">
          <a:blip r:embed="rId3">
            <a:alphaModFix amt="50000"/>
          </a:blip>
          <a:srcRect b="0" l="0" r="0" t="0"/>
          <a:stretch/>
        </p:blipFill>
        <p:spPr>
          <a:xfrm>
            <a:off x="-572451" y="842675"/>
            <a:ext cx="9633425" cy="6858001"/>
          </a:xfrm>
          <a:prstGeom prst="rect">
            <a:avLst/>
          </a:prstGeom>
          <a:noFill/>
          <a:ln>
            <a:noFill/>
          </a:ln>
        </p:spPr>
      </p:pic>
      <p:sp>
        <p:nvSpPr>
          <p:cNvPr id="203" name="Google Shape;203;g16a7a9f0284_0_15"/>
          <p:cNvSpPr txBox="1"/>
          <p:nvPr/>
        </p:nvSpPr>
        <p:spPr>
          <a:xfrm>
            <a:off x="1435975" y="1464925"/>
            <a:ext cx="5263200" cy="424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152250"/>
                </a:solidFill>
                <a:latin typeface="Poppins"/>
                <a:ea typeface="Poppins"/>
                <a:cs typeface="Poppins"/>
                <a:sym typeface="Poppins"/>
              </a:rPr>
              <a:t>There’s very little tolerance on this fit up and this was identified early because the contractor had engaged the critical trades before design was finalised, they </a:t>
            </a:r>
            <a:r>
              <a:rPr b="1" i="0" lang="en-US" sz="1800" u="none" strike="noStrike">
                <a:solidFill>
                  <a:srgbClr val="152250"/>
                </a:solidFill>
                <a:latin typeface="Poppins SemiBold"/>
                <a:ea typeface="Poppins SemiBold"/>
                <a:cs typeface="Poppins SemiBold"/>
                <a:sym typeface="Poppins SemiBold"/>
              </a:rPr>
              <a:t>allowed the right forum to discuss the technical details. </a:t>
            </a:r>
            <a:endParaRPr b="1" i="0" sz="1800" u="none" strike="noStrike">
              <a:solidFill>
                <a:srgbClr val="152250"/>
              </a:solidFill>
              <a:latin typeface="Poppins SemiBold"/>
              <a:ea typeface="Poppins SemiBold"/>
              <a:cs typeface="Poppins SemiBold"/>
              <a:sym typeface="Poppins SemiBold"/>
            </a:endParaRPr>
          </a:p>
          <a:p>
            <a:pPr indent="0" lvl="0" marL="0" marR="0" rtl="0" algn="l">
              <a:spcBef>
                <a:spcPts val="0"/>
              </a:spcBef>
              <a:spcAft>
                <a:spcPts val="0"/>
              </a:spcAft>
              <a:buNone/>
            </a:pPr>
            <a:r>
              <a:t/>
            </a:r>
            <a:endParaRPr sz="1800">
              <a:solidFill>
                <a:srgbClr val="152250"/>
              </a:solidFill>
              <a:latin typeface="Poppins"/>
              <a:ea typeface="Poppins"/>
              <a:cs typeface="Poppins"/>
              <a:sym typeface="Poppins"/>
            </a:endParaRPr>
          </a:p>
          <a:p>
            <a:pPr indent="0" lvl="0" marL="0" marR="0" rtl="0" algn="l">
              <a:spcBef>
                <a:spcPts val="0"/>
              </a:spcBef>
              <a:spcAft>
                <a:spcPts val="0"/>
              </a:spcAft>
              <a:buNone/>
            </a:pPr>
            <a:r>
              <a:rPr b="0" i="0" lang="en-US" sz="1800" u="none" strike="noStrike">
                <a:solidFill>
                  <a:srgbClr val="152250"/>
                </a:solidFill>
                <a:latin typeface="Poppins"/>
                <a:ea typeface="Poppins"/>
                <a:cs typeface="Poppins"/>
                <a:sym typeface="Poppins"/>
              </a:rPr>
              <a:t>They </a:t>
            </a:r>
            <a:r>
              <a:rPr b="1" i="0" lang="en-US" sz="1800" u="none" strike="noStrike">
                <a:solidFill>
                  <a:srgbClr val="152250"/>
                </a:solidFill>
                <a:latin typeface="Poppins SemiBold"/>
                <a:ea typeface="Poppins SemiBold"/>
                <a:cs typeface="Poppins SemiBold"/>
                <a:sym typeface="Poppins SemiBold"/>
              </a:rPr>
              <a:t>flagged their concern to the right people from the critical trades. </a:t>
            </a:r>
            <a:r>
              <a:rPr b="0" i="0" lang="en-US" sz="1800" u="none" strike="noStrike">
                <a:solidFill>
                  <a:srgbClr val="152250"/>
                </a:solidFill>
                <a:latin typeface="Poppins"/>
                <a:ea typeface="Poppins"/>
                <a:cs typeface="Poppins"/>
                <a:sym typeface="Poppins"/>
              </a:rPr>
              <a:t>The result allowed an exchange of different ideas in a room with an electronic model for visualisation, all parties were able to look closely at how this potential issue could be de-risked in the most efficient and effective way.</a:t>
            </a:r>
            <a:endParaRPr sz="1800">
              <a:solidFill>
                <a:schemeClr val="dk1"/>
              </a:solidFill>
              <a:latin typeface="Calibri"/>
              <a:ea typeface="Calibri"/>
              <a:cs typeface="Calibri"/>
              <a:sym typeface="Calibri"/>
            </a:endParaRPr>
          </a:p>
        </p:txBody>
      </p:sp>
      <p:pic>
        <p:nvPicPr>
          <p:cNvPr id="204" name="Google Shape;204;g16a7a9f0284_0_15"/>
          <p:cNvPicPr preferRelativeResize="0"/>
          <p:nvPr/>
        </p:nvPicPr>
        <p:blipFill rotWithShape="1">
          <a:blip r:embed="rId4">
            <a:alphaModFix/>
          </a:blip>
          <a:srcRect b="0" l="0" r="0" t="0"/>
          <a:stretch/>
        </p:blipFill>
        <p:spPr>
          <a:xfrm>
            <a:off x="7691373" y="1081186"/>
            <a:ext cx="3108049" cy="5125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6"/>
          <p:cNvPicPr preferRelativeResize="0"/>
          <p:nvPr/>
        </p:nvPicPr>
        <p:blipFill rotWithShape="1">
          <a:blip r:embed="rId3">
            <a:alphaModFix amt="50000"/>
          </a:blip>
          <a:srcRect b="0" l="0" r="0" t="0"/>
          <a:stretch/>
        </p:blipFill>
        <p:spPr>
          <a:xfrm>
            <a:off x="2558583" y="0"/>
            <a:ext cx="9633425" cy="6858001"/>
          </a:xfrm>
          <a:prstGeom prst="rect">
            <a:avLst/>
          </a:prstGeom>
          <a:noFill/>
          <a:ln>
            <a:noFill/>
          </a:ln>
        </p:spPr>
      </p:pic>
      <p:sp>
        <p:nvSpPr>
          <p:cNvPr id="210" name="Google Shape;210;p6"/>
          <p:cNvSpPr txBox="1"/>
          <p:nvPr/>
        </p:nvSpPr>
        <p:spPr>
          <a:xfrm>
            <a:off x="7106625" y="1212950"/>
            <a:ext cx="4047000" cy="3971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152250"/>
                </a:solidFill>
                <a:latin typeface="Poppins"/>
                <a:ea typeface="Poppins"/>
                <a:cs typeface="Poppins"/>
                <a:sym typeface="Poppins"/>
              </a:rPr>
              <a:t>The outcome of this process has seen successful workshop firing of around 50,000 shear studs, without one requiring removal on site to allow the precast section to fit in place.</a:t>
            </a:r>
            <a:endParaRPr b="0" i="0" sz="1800" u="none" strike="noStrike">
              <a:solidFill>
                <a:srgbClr val="152250"/>
              </a:solidFill>
              <a:latin typeface="Poppins"/>
              <a:ea typeface="Poppins"/>
              <a:cs typeface="Poppins"/>
              <a:sym typeface="Poppins"/>
            </a:endParaRPr>
          </a:p>
          <a:p>
            <a:pPr indent="0" lvl="0" marL="0" marR="0" rtl="0" algn="l">
              <a:spcBef>
                <a:spcPts val="0"/>
              </a:spcBef>
              <a:spcAft>
                <a:spcPts val="0"/>
              </a:spcAft>
              <a:buNone/>
            </a:pPr>
            <a:r>
              <a:t/>
            </a:r>
            <a:endParaRPr sz="1800">
              <a:solidFill>
                <a:srgbClr val="152250"/>
              </a:solidFill>
              <a:latin typeface="Poppins"/>
              <a:ea typeface="Poppins"/>
              <a:cs typeface="Poppins"/>
              <a:sym typeface="Poppins"/>
            </a:endParaRPr>
          </a:p>
          <a:p>
            <a:pPr indent="0" lvl="0" marL="0" marR="0" rtl="0" algn="l">
              <a:spcBef>
                <a:spcPts val="0"/>
              </a:spcBef>
              <a:spcAft>
                <a:spcPts val="0"/>
              </a:spcAft>
              <a:buNone/>
            </a:pPr>
            <a:r>
              <a:rPr b="0" i="0" lang="en-US" sz="1800" u="none" strike="noStrike">
                <a:solidFill>
                  <a:srgbClr val="152250"/>
                </a:solidFill>
                <a:latin typeface="Poppins"/>
                <a:ea typeface="Poppins"/>
                <a:cs typeface="Poppins"/>
                <a:sym typeface="Poppins"/>
              </a:rPr>
              <a:t>This was only possible because the two subcontractors had a meaningful chance to coordinate their methodologies and make the whole process work successfully. </a:t>
            </a:r>
            <a:endParaRPr/>
          </a:p>
          <a:p>
            <a:pPr indent="0" lvl="0" marL="0" marR="0" rtl="0" algn="just">
              <a:spcBef>
                <a:spcPts val="0"/>
              </a:spcBef>
              <a:spcAft>
                <a:spcPts val="0"/>
              </a:spcAft>
              <a:buNone/>
            </a:pPr>
            <a:r>
              <a:t/>
            </a:r>
            <a:endParaRPr b="0" i="0" sz="1800" u="none" strike="noStrike">
              <a:solidFill>
                <a:srgbClr val="152250"/>
              </a:solidFill>
              <a:latin typeface="Poppins"/>
              <a:ea typeface="Poppins"/>
              <a:cs typeface="Poppins"/>
              <a:sym typeface="Poppins"/>
            </a:endParaRPr>
          </a:p>
        </p:txBody>
      </p:sp>
      <p:pic>
        <p:nvPicPr>
          <p:cNvPr id="211" name="Google Shape;211;p6"/>
          <p:cNvPicPr preferRelativeResize="0"/>
          <p:nvPr/>
        </p:nvPicPr>
        <p:blipFill rotWithShape="1">
          <a:blip r:embed="rId4">
            <a:alphaModFix/>
          </a:blip>
          <a:srcRect b="0" l="13374" r="0" t="0"/>
          <a:stretch/>
        </p:blipFill>
        <p:spPr>
          <a:xfrm>
            <a:off x="7255175" y="5038475"/>
            <a:ext cx="3127324" cy="1689125"/>
          </a:xfrm>
          <a:prstGeom prst="rect">
            <a:avLst/>
          </a:prstGeom>
          <a:noFill/>
          <a:ln>
            <a:noFill/>
          </a:ln>
        </p:spPr>
      </p:pic>
      <p:pic>
        <p:nvPicPr>
          <p:cNvPr id="212" name="Google Shape;212;p6"/>
          <p:cNvPicPr preferRelativeResize="0"/>
          <p:nvPr/>
        </p:nvPicPr>
        <p:blipFill rotWithShape="1">
          <a:blip r:embed="rId5">
            <a:alphaModFix/>
          </a:blip>
          <a:srcRect b="24801" l="0" r="0" t="2338"/>
          <a:stretch/>
        </p:blipFill>
        <p:spPr>
          <a:xfrm>
            <a:off x="952677" y="513750"/>
            <a:ext cx="5336100" cy="5830500"/>
          </a:xfrm>
          <a:prstGeom prst="round2DiagRect">
            <a:avLst>
              <a:gd fmla="val 16667" name="adj1"/>
              <a:gd fmla="val 0" name="adj2"/>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7"/>
          <p:cNvPicPr preferRelativeResize="0"/>
          <p:nvPr/>
        </p:nvPicPr>
        <p:blipFill rotWithShape="1">
          <a:blip r:embed="rId3">
            <a:alphaModFix amt="50000"/>
          </a:blip>
          <a:srcRect b="0" l="0" r="0" t="0"/>
          <a:stretch/>
        </p:blipFill>
        <p:spPr>
          <a:xfrm>
            <a:off x="2558574" y="-8"/>
            <a:ext cx="9633425" cy="6858001"/>
          </a:xfrm>
          <a:prstGeom prst="rect">
            <a:avLst/>
          </a:prstGeom>
          <a:noFill/>
          <a:ln>
            <a:noFill/>
          </a:ln>
        </p:spPr>
      </p:pic>
      <p:sp>
        <p:nvSpPr>
          <p:cNvPr id="218" name="Google Shape;218;p7"/>
          <p:cNvSpPr txBox="1"/>
          <p:nvPr/>
        </p:nvSpPr>
        <p:spPr>
          <a:xfrm>
            <a:off x="594200" y="2324925"/>
            <a:ext cx="2686200" cy="424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152250"/>
                </a:solidFill>
                <a:latin typeface="Poppins"/>
                <a:ea typeface="Poppins"/>
                <a:cs typeface="Poppins"/>
                <a:sym typeface="Poppins"/>
              </a:rPr>
              <a:t>The finger would get pointed at everyone and then the contractual process of administering blame and cost would have taken place. </a:t>
            </a:r>
            <a:endParaRPr sz="1800">
              <a:solidFill>
                <a:srgbClr val="152250"/>
              </a:solidFill>
              <a:latin typeface="Poppins"/>
              <a:ea typeface="Poppins"/>
              <a:cs typeface="Poppins"/>
              <a:sym typeface="Poppins"/>
            </a:endParaRPr>
          </a:p>
          <a:p>
            <a:pPr indent="0" lvl="0" marL="0" marR="0" rtl="0" algn="l">
              <a:spcBef>
                <a:spcPts val="0"/>
              </a:spcBef>
              <a:spcAft>
                <a:spcPts val="0"/>
              </a:spcAft>
              <a:buNone/>
            </a:pPr>
            <a:r>
              <a:t/>
            </a:r>
            <a:endParaRPr sz="1800">
              <a:solidFill>
                <a:srgbClr val="152250"/>
              </a:solidFill>
              <a:latin typeface="Poppins"/>
              <a:ea typeface="Poppins"/>
              <a:cs typeface="Poppins"/>
              <a:sym typeface="Poppins"/>
            </a:endParaRPr>
          </a:p>
          <a:p>
            <a:pPr indent="0" lvl="0" marL="0" marR="0" rtl="0" algn="l">
              <a:spcBef>
                <a:spcPts val="0"/>
              </a:spcBef>
              <a:spcAft>
                <a:spcPts val="0"/>
              </a:spcAft>
              <a:buNone/>
            </a:pPr>
            <a:r>
              <a:rPr lang="en-US" sz="1800">
                <a:solidFill>
                  <a:srgbClr val="152250"/>
                </a:solidFill>
                <a:latin typeface="Poppins"/>
                <a:ea typeface="Poppins"/>
                <a:cs typeface="Poppins"/>
                <a:sym typeface="Poppins"/>
              </a:rPr>
              <a:t>T</a:t>
            </a:r>
            <a:r>
              <a:rPr b="0" i="0" lang="en-US" sz="1800" u="none" strike="noStrike">
                <a:solidFill>
                  <a:srgbClr val="152250"/>
                </a:solidFill>
                <a:latin typeface="Poppins"/>
                <a:ea typeface="Poppins"/>
                <a:cs typeface="Poppins"/>
                <a:sym typeface="Poppins"/>
              </a:rPr>
              <a:t>he motivation to get not just your own work right but the whole process coordinated is worth the early efforts.</a:t>
            </a:r>
            <a:endParaRPr sz="1800">
              <a:solidFill>
                <a:schemeClr val="dk1"/>
              </a:solidFill>
              <a:latin typeface="Poppins"/>
              <a:ea typeface="Poppins"/>
              <a:cs typeface="Poppins"/>
              <a:sym typeface="Poppins"/>
            </a:endParaRPr>
          </a:p>
        </p:txBody>
      </p:sp>
      <p:pic>
        <p:nvPicPr>
          <p:cNvPr id="219" name="Google Shape;219;p7"/>
          <p:cNvPicPr preferRelativeResize="0"/>
          <p:nvPr/>
        </p:nvPicPr>
        <p:blipFill rotWithShape="1">
          <a:blip r:embed="rId4">
            <a:alphaModFix/>
          </a:blip>
          <a:srcRect b="1939" l="0" r="0" t="4384"/>
          <a:stretch/>
        </p:blipFill>
        <p:spPr>
          <a:xfrm>
            <a:off x="3436150" y="2350875"/>
            <a:ext cx="8193900" cy="4110900"/>
          </a:xfrm>
          <a:prstGeom prst="round2DiagRect">
            <a:avLst>
              <a:gd fmla="val 16667" name="adj1"/>
              <a:gd fmla="val 0" name="adj2"/>
            </a:avLst>
          </a:prstGeom>
          <a:noFill/>
          <a:ln>
            <a:noFill/>
          </a:ln>
        </p:spPr>
      </p:pic>
      <p:sp>
        <p:nvSpPr>
          <p:cNvPr id="220" name="Google Shape;220;p7"/>
          <p:cNvSpPr txBox="1"/>
          <p:nvPr/>
        </p:nvSpPr>
        <p:spPr>
          <a:xfrm>
            <a:off x="594200" y="1400550"/>
            <a:ext cx="5673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152250"/>
                </a:solidFill>
                <a:latin typeface="Poppins"/>
                <a:ea typeface="Poppins"/>
                <a:cs typeface="Poppins"/>
                <a:sym typeface="Poppins"/>
              </a:rPr>
              <a:t>Without this coordination there could have been all kinds of issues on site!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8"/>
          <p:cNvPicPr preferRelativeResize="0"/>
          <p:nvPr/>
        </p:nvPicPr>
        <p:blipFill rotWithShape="1">
          <a:blip r:embed="rId3">
            <a:alphaModFix amt="50000"/>
          </a:blip>
          <a:srcRect b="0" l="0" r="0" t="0"/>
          <a:stretch/>
        </p:blipFill>
        <p:spPr>
          <a:xfrm>
            <a:off x="2558570" y="-1"/>
            <a:ext cx="9633425" cy="6858001"/>
          </a:xfrm>
          <a:prstGeom prst="rect">
            <a:avLst/>
          </a:prstGeom>
          <a:noFill/>
          <a:ln>
            <a:noFill/>
          </a:ln>
        </p:spPr>
      </p:pic>
      <p:sp>
        <p:nvSpPr>
          <p:cNvPr id="226" name="Google Shape;226;p8"/>
          <p:cNvSpPr txBox="1"/>
          <p:nvPr/>
        </p:nvSpPr>
        <p:spPr>
          <a:xfrm>
            <a:off x="1258972" y="744150"/>
            <a:ext cx="75129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152250"/>
                </a:solidFill>
                <a:latin typeface="Poppins"/>
                <a:ea typeface="Poppins"/>
                <a:cs typeface="Poppins"/>
                <a:sym typeface="Poppins"/>
              </a:rPr>
              <a:t>This simple approach and resulting example took risk out of the whole project for the subcontractors, the contractor and the client, we were all happy with the outcome and the project was successful in the eyes of all involved as well as onlookers such as the public and others within the industry.</a:t>
            </a:r>
            <a:endParaRPr/>
          </a:p>
        </p:txBody>
      </p:sp>
      <p:pic>
        <p:nvPicPr>
          <p:cNvPr id="227" name="Google Shape;227;p8"/>
          <p:cNvPicPr preferRelativeResize="0"/>
          <p:nvPr/>
        </p:nvPicPr>
        <p:blipFill rotWithShape="1">
          <a:blip r:embed="rId4">
            <a:alphaModFix/>
          </a:blip>
          <a:srcRect b="11050" l="0" r="0" t="25945"/>
          <a:stretch/>
        </p:blipFill>
        <p:spPr>
          <a:xfrm>
            <a:off x="0" y="2673875"/>
            <a:ext cx="12192000" cy="4184124"/>
          </a:xfrm>
          <a:prstGeom prst="rect">
            <a:avLst/>
          </a:prstGeom>
          <a:noFill/>
          <a:ln>
            <a:noFill/>
          </a:ln>
        </p:spPr>
      </p:pic>
      <p:pic>
        <p:nvPicPr>
          <p:cNvPr id="228" name="Google Shape;228;p8"/>
          <p:cNvPicPr preferRelativeResize="0"/>
          <p:nvPr/>
        </p:nvPicPr>
        <p:blipFill rotWithShape="1">
          <a:blip r:embed="rId5">
            <a:alphaModFix/>
          </a:blip>
          <a:srcRect b="0" l="0" r="0" t="0"/>
          <a:stretch/>
        </p:blipFill>
        <p:spPr>
          <a:xfrm>
            <a:off x="8937700" y="524589"/>
            <a:ext cx="2705825" cy="19166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579CC6"/>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2022-11-07T05:12:32Z</dcterms:created>
  <dc:creator>Lee Archimedes Canada</dc:creator>
</cp:coreProperties>
</file>