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5"/>
  </p:sldMasterIdLst>
  <p:notesMasterIdLst>
    <p:notesMasterId r:id="rId23"/>
  </p:notesMasterIdLst>
  <p:handoutMasterIdLst>
    <p:handoutMasterId r:id="rId24"/>
  </p:handoutMasterIdLst>
  <p:sldIdLst>
    <p:sldId id="257" r:id="rId6"/>
    <p:sldId id="389" r:id="rId7"/>
    <p:sldId id="384" r:id="rId8"/>
    <p:sldId id="317" r:id="rId9"/>
    <p:sldId id="268" r:id="rId10"/>
    <p:sldId id="392" r:id="rId11"/>
    <p:sldId id="279" r:id="rId12"/>
    <p:sldId id="397" r:id="rId13"/>
    <p:sldId id="272" r:id="rId14"/>
    <p:sldId id="278" r:id="rId15"/>
    <p:sldId id="394" r:id="rId16"/>
    <p:sldId id="395" r:id="rId17"/>
    <p:sldId id="281" r:id="rId18"/>
    <p:sldId id="270" r:id="rId19"/>
    <p:sldId id="396" r:id="rId20"/>
    <p:sldId id="321" r:id="rId21"/>
    <p:sldId id="3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892348-D191-47E4-A0F0-38125E6EC938}" v="435" dt="2022-10-31T03:29:58.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8" autoAdjust="0"/>
    <p:restoredTop sz="93725" autoAdjust="0"/>
  </p:normalViewPr>
  <p:slideViewPr>
    <p:cSldViewPr snapToGrid="0">
      <p:cViewPr varScale="1">
        <p:scale>
          <a:sx n="112" d="100"/>
          <a:sy n="112" d="100"/>
        </p:scale>
        <p:origin x="438" y="96"/>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5" csCatId="colorful" phldr="1"/>
      <dgm:spPr/>
      <dgm:t>
        <a:bodyPr/>
        <a:lstStyle/>
        <a:p>
          <a:endParaRPr lang="en-US"/>
        </a:p>
      </dgm:t>
    </dgm:pt>
    <dgm:pt modelId="{4259F840-24E7-476F-9F30-482E46395856}">
      <dgm:prSet phldrT="[Text]" custT="1"/>
      <dgm:spPr/>
      <dgm:t>
        <a:bodyPr/>
        <a:lstStyle/>
        <a:p>
          <a:r>
            <a:rPr lang="en-US" sz="1800" dirty="0">
              <a:latin typeface="+mn-lt"/>
            </a:rPr>
            <a:t>2020</a:t>
          </a:r>
        </a:p>
      </dgm:t>
    </dgm:pt>
    <dgm:pt modelId="{FCE8068D-7E50-4749-A8D0-ADEDAC5637B3}" type="parTrans" cxnId="{42EE41D1-3C16-4937-BB38-B076896C09A0}">
      <dgm:prSet/>
      <dgm:spPr/>
      <dgm:t>
        <a:bodyPr/>
        <a:lstStyle/>
        <a:p>
          <a:endParaRPr lang="en-US" sz="1800">
            <a:latin typeface="+mn-lt"/>
          </a:endParaRPr>
        </a:p>
      </dgm:t>
    </dgm:pt>
    <dgm:pt modelId="{DCC444A4-F20A-48F5-A61E-47BFFF185A57}" type="sibTrans" cxnId="{42EE41D1-3C16-4937-BB38-B076896C09A0}">
      <dgm:prSet/>
      <dgm:spPr/>
      <dgm:t>
        <a:bodyPr/>
        <a:lstStyle/>
        <a:p>
          <a:endParaRPr lang="en-US" sz="1800">
            <a:latin typeface="+mn-lt"/>
          </a:endParaRPr>
        </a:p>
      </dgm:t>
    </dgm:pt>
    <dgm:pt modelId="{B54C8F6C-BE1E-4EAB-B7A0-48DE01FFAA36}">
      <dgm:prSet phldrT="[Text]" custT="1"/>
      <dgm:spPr/>
      <dgm:t>
        <a:bodyPr/>
        <a:lstStyle/>
        <a:p>
          <a:pPr>
            <a:buFont typeface="Symbol" panose="05050102010706020507" pitchFamily="18" charset="2"/>
            <a:buChar char=""/>
          </a:pPr>
          <a:r>
            <a:rPr lang="en-US" sz="1800" dirty="0">
              <a:latin typeface="+mn-lt"/>
            </a:rPr>
            <a:t>Defence.gov.au/security/industry</a:t>
          </a:r>
        </a:p>
        <a:p>
          <a:pPr>
            <a:buFont typeface="Symbol" panose="05050102010706020507" pitchFamily="18" charset="2"/>
            <a:buChar char=""/>
          </a:pPr>
          <a:r>
            <a:rPr lang="en-US" sz="1800" dirty="0">
              <a:latin typeface="+mn-lt"/>
            </a:rPr>
            <a:t>Working Securely </a:t>
          </a:r>
          <a:br>
            <a:rPr lang="en-US" sz="1800" dirty="0">
              <a:latin typeface="+mn-lt"/>
            </a:rPr>
          </a:br>
          <a:r>
            <a:rPr lang="en-US" sz="1800" dirty="0">
              <a:latin typeface="+mn-lt"/>
            </a:rPr>
            <a:t>with Defence</a:t>
          </a:r>
          <a:br>
            <a:rPr lang="en-US" sz="1800" dirty="0">
              <a:latin typeface="+mn-lt"/>
            </a:rPr>
          </a:br>
          <a:r>
            <a:rPr lang="en-US" sz="1800" dirty="0">
              <a:latin typeface="+mn-lt"/>
            </a:rPr>
            <a:t>Guide</a:t>
          </a:r>
        </a:p>
      </dgm:t>
    </dgm:pt>
    <dgm:pt modelId="{8DE7CD45-B7C0-432E-B819-6A7D97E31315}" type="parTrans" cxnId="{770CA1CC-3DDD-451E-AE83-A71CA570260C}">
      <dgm:prSet/>
      <dgm:spPr/>
      <dgm:t>
        <a:bodyPr/>
        <a:lstStyle/>
        <a:p>
          <a:endParaRPr lang="en-US" sz="1800">
            <a:latin typeface="+mn-lt"/>
          </a:endParaRPr>
        </a:p>
      </dgm:t>
    </dgm:pt>
    <dgm:pt modelId="{C33B8BEF-A818-4A2F-A99A-E2B29895E184}" type="sibTrans" cxnId="{770CA1CC-3DDD-451E-AE83-A71CA570260C}">
      <dgm:prSet/>
      <dgm:spPr/>
      <dgm:t>
        <a:bodyPr/>
        <a:lstStyle/>
        <a:p>
          <a:endParaRPr lang="en-US" sz="1800">
            <a:latin typeface="+mn-lt"/>
          </a:endParaRPr>
        </a:p>
      </dgm:t>
    </dgm:pt>
    <dgm:pt modelId="{E4033A39-DCC4-4038-9562-AEDDBBB37A99}">
      <dgm:prSet phldrT="[Text]" custT="1"/>
      <dgm:spPr/>
      <dgm:t>
        <a:bodyPr/>
        <a:lstStyle/>
        <a:p>
          <a:r>
            <a:rPr lang="en-US" sz="1800" dirty="0">
              <a:latin typeface="+mn-lt"/>
            </a:rPr>
            <a:t>2020</a:t>
          </a:r>
        </a:p>
      </dgm:t>
    </dgm:pt>
    <dgm:pt modelId="{048EEAE6-78BA-4B00-B7BB-9C22DBB1E8F4}" type="parTrans" cxnId="{32EF2862-2950-4DF8-BEA8-CD19460CCA31}">
      <dgm:prSet/>
      <dgm:spPr/>
      <dgm:t>
        <a:bodyPr/>
        <a:lstStyle/>
        <a:p>
          <a:endParaRPr lang="en-US" sz="1800">
            <a:latin typeface="+mn-lt"/>
          </a:endParaRPr>
        </a:p>
      </dgm:t>
    </dgm:pt>
    <dgm:pt modelId="{80AB0E5B-0C58-465D-A545-5B21133D2849}" type="sibTrans" cxnId="{32EF2862-2950-4DF8-BEA8-CD19460CCA31}">
      <dgm:prSet/>
      <dgm:spPr/>
      <dgm:t>
        <a:bodyPr/>
        <a:lstStyle/>
        <a:p>
          <a:endParaRPr lang="en-US" sz="1800">
            <a:latin typeface="+mn-lt"/>
          </a:endParaRPr>
        </a:p>
      </dgm:t>
    </dgm:pt>
    <dgm:pt modelId="{A4C0B4E4-70AD-4901-9E3F-7EA25DD6DAA1}">
      <dgm:prSet phldrT="[Text]" custT="1"/>
      <dgm:spPr/>
      <dgm:t>
        <a:bodyPr/>
        <a:lstStyle/>
        <a:p>
          <a:pPr>
            <a:buFont typeface="Symbol" panose="05050102010706020507" pitchFamily="18" charset="2"/>
            <a:buChar char=""/>
          </a:pPr>
          <a:r>
            <a:rPr lang="en-US" sz="1800" dirty="0">
              <a:latin typeface="+mn-lt"/>
            </a:rPr>
            <a:t>Cyber Assessment Report</a:t>
          </a:r>
        </a:p>
        <a:p>
          <a:pPr>
            <a:buFont typeface="Symbol" panose="05050102010706020507" pitchFamily="18" charset="2"/>
            <a:buChar char=""/>
          </a:pPr>
          <a:r>
            <a:rPr lang="en-US" sz="1800" dirty="0">
              <a:latin typeface="+mn-lt"/>
            </a:rPr>
            <a:t>Part 1 – Assessment</a:t>
          </a:r>
        </a:p>
        <a:p>
          <a:pPr>
            <a:buFont typeface="Symbol" panose="05050102010706020507" pitchFamily="18" charset="2"/>
            <a:buChar char=""/>
          </a:pPr>
          <a:r>
            <a:rPr lang="en-US" sz="1800" dirty="0">
              <a:latin typeface="+mn-lt"/>
            </a:rPr>
            <a:t>Part 2 – Action Plan</a:t>
          </a:r>
        </a:p>
      </dgm:t>
    </dgm:pt>
    <dgm:pt modelId="{701D9033-BAD3-4299-933F-A47AFDC2ECD0}" type="parTrans" cxnId="{5E74CB62-E52E-4CEE-8AA1-9812BFC0D67E}">
      <dgm:prSet/>
      <dgm:spPr/>
      <dgm:t>
        <a:bodyPr/>
        <a:lstStyle/>
        <a:p>
          <a:endParaRPr lang="en-US" sz="1800">
            <a:latin typeface="+mn-lt"/>
          </a:endParaRPr>
        </a:p>
      </dgm:t>
    </dgm:pt>
    <dgm:pt modelId="{657DB10D-2517-48AA-B970-6D815DBD4123}" type="sibTrans" cxnId="{5E74CB62-E52E-4CEE-8AA1-9812BFC0D67E}">
      <dgm:prSet/>
      <dgm:spPr/>
      <dgm:t>
        <a:bodyPr/>
        <a:lstStyle/>
        <a:p>
          <a:endParaRPr lang="en-US" sz="1800">
            <a:latin typeface="+mn-lt"/>
          </a:endParaRPr>
        </a:p>
      </dgm:t>
    </dgm:pt>
    <dgm:pt modelId="{87BF7896-20EA-4E8F-B6F4-A34EC5C9CB50}">
      <dgm:prSet phldrT="[Text]" custT="1"/>
      <dgm:spPr/>
      <dgm:t>
        <a:bodyPr/>
        <a:lstStyle/>
        <a:p>
          <a:r>
            <a:rPr lang="en-US" sz="1800" dirty="0">
              <a:latin typeface="+mn-lt"/>
            </a:rPr>
            <a:t>2021</a:t>
          </a:r>
        </a:p>
      </dgm:t>
    </dgm:pt>
    <dgm:pt modelId="{05E47BA5-F724-4AEE-9B5B-401F18E028E6}" type="parTrans" cxnId="{92330C11-C197-4512-BDA4-8D8A69AF7D1C}">
      <dgm:prSet/>
      <dgm:spPr/>
      <dgm:t>
        <a:bodyPr/>
        <a:lstStyle/>
        <a:p>
          <a:endParaRPr lang="en-US" sz="1800">
            <a:latin typeface="+mn-lt"/>
          </a:endParaRPr>
        </a:p>
      </dgm:t>
    </dgm:pt>
    <dgm:pt modelId="{D63CE73E-35DE-48C3-8753-7648BC953C0D}" type="sibTrans" cxnId="{92330C11-C197-4512-BDA4-8D8A69AF7D1C}">
      <dgm:prSet/>
      <dgm:spPr/>
      <dgm:t>
        <a:bodyPr/>
        <a:lstStyle/>
        <a:p>
          <a:endParaRPr lang="en-US" sz="1800">
            <a:latin typeface="+mn-lt"/>
          </a:endParaRPr>
        </a:p>
      </dgm:t>
    </dgm:pt>
    <dgm:pt modelId="{43CBB0A2-9D75-4264-8A30-3E8974B40658}">
      <dgm:prSet phldrT="[Text]" custT="1"/>
      <dgm:spPr/>
      <dgm:t>
        <a:bodyPr/>
        <a:lstStyle/>
        <a:p>
          <a:pPr>
            <a:buFont typeface="Symbol" panose="05050102010706020507" pitchFamily="18" charset="2"/>
            <a:buChar char=""/>
          </a:pPr>
          <a:r>
            <a:rPr lang="en-US" sz="1800" dirty="0"/>
            <a:t>Personal Security Clearance</a:t>
          </a:r>
          <a:endParaRPr lang="en-US" sz="1800" dirty="0">
            <a:latin typeface="+mn-lt"/>
          </a:endParaRPr>
        </a:p>
      </dgm:t>
    </dgm:pt>
    <dgm:pt modelId="{F806E590-5F8E-48A1-96AC-9E738290D2ED}" type="parTrans" cxnId="{4D2DF581-8128-4440-9E51-29109DC6ED52}">
      <dgm:prSet/>
      <dgm:spPr/>
      <dgm:t>
        <a:bodyPr/>
        <a:lstStyle/>
        <a:p>
          <a:endParaRPr lang="en-US" sz="1800">
            <a:latin typeface="+mn-lt"/>
          </a:endParaRPr>
        </a:p>
      </dgm:t>
    </dgm:pt>
    <dgm:pt modelId="{20F77EFB-335C-4BC3-AD95-8421EDF343E6}" type="sibTrans" cxnId="{4D2DF581-8128-4440-9E51-29109DC6ED52}">
      <dgm:prSet/>
      <dgm:spPr/>
      <dgm:t>
        <a:bodyPr/>
        <a:lstStyle/>
        <a:p>
          <a:endParaRPr lang="en-US" sz="1800">
            <a:latin typeface="+mn-lt"/>
          </a:endParaRPr>
        </a:p>
      </dgm:t>
    </dgm:pt>
    <dgm:pt modelId="{3DE6FF16-CA4D-4D34-ABEB-8BE6A40B5E52}">
      <dgm:prSet phldrT="[Text]" custT="1"/>
      <dgm:spPr/>
      <dgm:t>
        <a:bodyPr/>
        <a:lstStyle/>
        <a:p>
          <a:pPr>
            <a:buFont typeface="Symbol" panose="05050102010706020507" pitchFamily="18" charset="2"/>
            <a:buChar char=""/>
          </a:pPr>
          <a:r>
            <a:rPr lang="en-US" sz="1800" dirty="0">
              <a:latin typeface="+mn-lt"/>
            </a:rPr>
            <a:t>2022</a:t>
          </a:r>
        </a:p>
      </dgm:t>
    </dgm:pt>
    <dgm:pt modelId="{DA9CCCCB-8206-4757-82C8-F885E9D238B5}" type="parTrans" cxnId="{636DE8C5-F706-4BA5-855F-85FD2239E2BE}">
      <dgm:prSet/>
      <dgm:spPr/>
      <dgm:t>
        <a:bodyPr/>
        <a:lstStyle/>
        <a:p>
          <a:endParaRPr lang="en-US" sz="1800"/>
        </a:p>
      </dgm:t>
    </dgm:pt>
    <dgm:pt modelId="{986162A7-6F89-4679-B40E-33A17DA21B73}" type="sibTrans" cxnId="{636DE8C5-F706-4BA5-855F-85FD2239E2BE}">
      <dgm:prSet/>
      <dgm:spPr/>
      <dgm:t>
        <a:bodyPr/>
        <a:lstStyle/>
        <a:p>
          <a:endParaRPr lang="en-US" sz="1800"/>
        </a:p>
      </dgm:t>
    </dgm:pt>
    <dgm:pt modelId="{AC76BE15-3E8A-498B-91BD-CF772C26B6F1}">
      <dgm:prSet phldrT="[Text]" custT="1"/>
      <dgm:spPr/>
      <dgm:t>
        <a:bodyPr/>
        <a:lstStyle/>
        <a:p>
          <a:pPr>
            <a:buFont typeface="Symbol" panose="05050102010706020507" pitchFamily="18" charset="2"/>
            <a:buChar char=""/>
          </a:pPr>
          <a:r>
            <a:rPr lang="en-US" sz="1800" dirty="0">
              <a:latin typeface="+mn-lt"/>
            </a:rPr>
            <a:t>2022</a:t>
          </a:r>
        </a:p>
      </dgm:t>
    </dgm:pt>
    <dgm:pt modelId="{00CCB400-064A-4EF5-9806-9534D9AC69AD}" type="parTrans" cxnId="{140A4778-8248-44DE-B78A-23C578A77D7E}">
      <dgm:prSet/>
      <dgm:spPr/>
      <dgm:t>
        <a:bodyPr/>
        <a:lstStyle/>
        <a:p>
          <a:endParaRPr lang="en-US" sz="1800"/>
        </a:p>
      </dgm:t>
    </dgm:pt>
    <dgm:pt modelId="{662A3D6E-7238-444F-BC0B-C7A4321261DB}" type="sibTrans" cxnId="{140A4778-8248-44DE-B78A-23C578A77D7E}">
      <dgm:prSet/>
      <dgm:spPr/>
      <dgm:t>
        <a:bodyPr/>
        <a:lstStyle/>
        <a:p>
          <a:endParaRPr lang="en-US" sz="1800"/>
        </a:p>
      </dgm:t>
    </dgm:pt>
    <dgm:pt modelId="{73820394-2159-4075-9E6F-217263B07F8B}">
      <dgm:prSet phldrT="[Text]" custT="1"/>
      <dgm:spPr/>
      <dgm:t>
        <a:bodyPr/>
        <a:lstStyle/>
        <a:p>
          <a:pPr>
            <a:buFont typeface="Symbol" panose="05050102010706020507" pitchFamily="18" charset="2"/>
            <a:buChar char=""/>
          </a:pPr>
          <a:r>
            <a:rPr lang="en-US" sz="1800" dirty="0"/>
            <a:t>DISP Policies &amp; Procedures Update to 2022 version</a:t>
          </a:r>
        </a:p>
        <a:p>
          <a:pPr>
            <a:buFont typeface="Symbol" panose="05050102010706020507" pitchFamily="18" charset="2"/>
            <a:buChar char=""/>
          </a:pPr>
          <a:r>
            <a:rPr lang="en-US" sz="1800" dirty="0">
              <a:latin typeface="+mn-lt"/>
            </a:rPr>
            <a:t>80%</a:t>
          </a:r>
          <a:br>
            <a:rPr lang="en-US" sz="1800" dirty="0">
              <a:latin typeface="+mn-lt"/>
            </a:rPr>
          </a:br>
          <a:r>
            <a:rPr lang="en-US" sz="1800" dirty="0">
              <a:latin typeface="+mn-lt"/>
            </a:rPr>
            <a:t>To be submitted Nov</a:t>
          </a:r>
        </a:p>
      </dgm:t>
    </dgm:pt>
    <dgm:pt modelId="{A861A835-3A0D-4B09-8870-87D7FDC7B27F}" type="parTrans" cxnId="{19CF03A0-47BE-4ABD-A62C-A27E16D6C5A3}">
      <dgm:prSet/>
      <dgm:spPr/>
      <dgm:t>
        <a:bodyPr/>
        <a:lstStyle/>
        <a:p>
          <a:endParaRPr lang="en-US" sz="1800"/>
        </a:p>
      </dgm:t>
    </dgm:pt>
    <dgm:pt modelId="{D383A36B-470D-499F-AE13-85A6B2495524}" type="sibTrans" cxnId="{19CF03A0-47BE-4ABD-A62C-A27E16D6C5A3}">
      <dgm:prSet/>
      <dgm:spPr/>
      <dgm:t>
        <a:bodyPr/>
        <a:lstStyle/>
        <a:p>
          <a:endParaRPr lang="en-US" sz="1800"/>
        </a:p>
      </dgm:t>
    </dgm:pt>
    <dgm:pt modelId="{C032D242-8D23-4EEC-A10A-7B0691E5A409}">
      <dgm:prSet phldrT="[Text]" custT="1"/>
      <dgm:spPr/>
      <dgm:t>
        <a:bodyPr/>
        <a:lstStyle/>
        <a:p>
          <a:pPr>
            <a:buFont typeface="Symbol" panose="05050102010706020507" pitchFamily="18" charset="2"/>
            <a:buChar char=""/>
          </a:pPr>
          <a:r>
            <a:rPr lang="en-US" sz="1800" dirty="0"/>
            <a:t>DBRT</a:t>
          </a:r>
        </a:p>
        <a:p>
          <a:pPr>
            <a:buFont typeface="Symbol" panose="05050102010706020507" pitchFamily="18" charset="2"/>
            <a:buChar char=""/>
          </a:pPr>
          <a:r>
            <a:rPr lang="en-US" sz="1800" dirty="0">
              <a:latin typeface="+mn-lt"/>
            </a:rPr>
            <a:t>Defence Business Readiness Tool</a:t>
          </a:r>
          <a:br>
            <a:rPr lang="en-US" sz="1800" dirty="0">
              <a:latin typeface="+mn-lt"/>
            </a:rPr>
          </a:br>
          <a:r>
            <a:rPr lang="en-US" sz="1800" dirty="0">
              <a:latin typeface="+mn-lt"/>
            </a:rPr>
            <a:t>Submitted June</a:t>
          </a:r>
        </a:p>
        <a:p>
          <a:pPr>
            <a:buFont typeface="Symbol" panose="05050102010706020507" pitchFamily="18" charset="2"/>
            <a:buChar char=""/>
          </a:pPr>
          <a:endParaRPr lang="en-US" sz="1800" dirty="0">
            <a:latin typeface="+mn-lt"/>
          </a:endParaRPr>
        </a:p>
      </dgm:t>
    </dgm:pt>
    <dgm:pt modelId="{167DA838-BF1F-42A4-81E8-806F40795A14}" type="parTrans" cxnId="{D9403C73-FB83-47D6-85AE-067D49ED63F2}">
      <dgm:prSet/>
      <dgm:spPr/>
      <dgm:t>
        <a:bodyPr/>
        <a:lstStyle/>
        <a:p>
          <a:endParaRPr lang="en-US" sz="1800"/>
        </a:p>
      </dgm:t>
    </dgm:pt>
    <dgm:pt modelId="{7EFA60CA-572D-434D-B452-A4ACBAEB4D2C}" type="sibTrans" cxnId="{D9403C73-FB83-47D6-85AE-067D49ED63F2}">
      <dgm:prSet/>
      <dgm:spPr/>
      <dgm:t>
        <a:bodyPr/>
        <a:lstStyle/>
        <a:p>
          <a:endParaRPr lang="en-US" sz="1800"/>
        </a:p>
      </dgm:t>
    </dgm:pt>
    <dgm:pt modelId="{1DE4BEA3-B213-489C-AA39-F4B1590D9AB6}">
      <dgm:prSet custT="1"/>
      <dgm:spPr/>
      <dgm:t>
        <a:bodyPr/>
        <a:lstStyle/>
        <a:p>
          <a:pPr>
            <a:buFont typeface="Symbol" panose="05050102010706020507" pitchFamily="18" charset="2"/>
            <a:buChar char=""/>
          </a:pPr>
          <a:r>
            <a:rPr lang="en-US" sz="1800" dirty="0">
              <a:latin typeface="+mn-lt"/>
            </a:rPr>
            <a:t>Baseline/Entry Level</a:t>
          </a:r>
        </a:p>
      </dgm:t>
    </dgm:pt>
    <dgm:pt modelId="{7B28AC77-8735-4545-A490-4F6EF7450776}" type="parTrans" cxnId="{A7C27AB3-C32E-4A0A-853A-4A394913A803}">
      <dgm:prSet/>
      <dgm:spPr/>
      <dgm:t>
        <a:bodyPr/>
        <a:lstStyle/>
        <a:p>
          <a:endParaRPr lang="en-AU"/>
        </a:p>
      </dgm:t>
    </dgm:pt>
    <dgm:pt modelId="{A2259BF1-42F1-440A-B8C5-4DD8266871F7}" type="sibTrans" cxnId="{A7C27AB3-C32E-4A0A-853A-4A394913A803}">
      <dgm:prSet/>
      <dgm:spPr/>
      <dgm:t>
        <a:bodyPr/>
        <a:lstStyle/>
        <a:p>
          <a:endParaRPr lang="en-AU"/>
        </a:p>
      </dgm:t>
    </dgm:pt>
    <dgm:pt modelId="{57801305-5FA4-414A-AA0F-1405EEA1C8B3}">
      <dgm:prSet custT="1"/>
      <dgm:spPr/>
      <dgm:t>
        <a:bodyPr/>
        <a:lstStyle/>
        <a:p>
          <a:pPr>
            <a:buFont typeface="Symbol" panose="05050102010706020507" pitchFamily="18" charset="2"/>
            <a:buChar char=""/>
          </a:pPr>
          <a:r>
            <a:rPr lang="en-US" sz="1800" dirty="0">
              <a:latin typeface="+mn-lt"/>
            </a:rPr>
            <a:t>Submitted Oct</a:t>
          </a:r>
        </a:p>
      </dgm:t>
    </dgm:pt>
    <dgm:pt modelId="{AB5C777D-978F-49C5-B778-770973B38550}" type="parTrans" cxnId="{C9409E9A-A0FC-491B-9680-077372876436}">
      <dgm:prSet/>
      <dgm:spPr/>
      <dgm:t>
        <a:bodyPr/>
        <a:lstStyle/>
        <a:p>
          <a:endParaRPr lang="en-AU"/>
        </a:p>
      </dgm:t>
    </dgm:pt>
    <dgm:pt modelId="{93926846-BAB4-4CEF-8169-88456A9EB41B}" type="sibTrans" cxnId="{C9409E9A-A0FC-491B-9680-077372876436}">
      <dgm:prSet/>
      <dgm:spPr/>
      <dgm:t>
        <a:bodyPr/>
        <a:lstStyle/>
        <a:p>
          <a:endParaRPr lang="en-AU"/>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5">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5">
        <dgm:presLayoutVars>
          <dgm:bulletEnabled val="1"/>
        </dgm:presLayoutVars>
      </dgm:prSet>
      <dgm:spPr/>
    </dgm:pt>
    <dgm:pt modelId="{6BA46904-CB7C-4538-BD49-D3891EF19552}" type="pres">
      <dgm:prSet presAssocID="{4259F840-24E7-476F-9F30-482E46395856}" presName="ConnectLine1" presStyleLbl="sibTrans1D1" presStyleIdx="0" presStyleCnt="5"/>
      <dgm:spPr>
        <a:noFill/>
        <a:ln w="6350" cap="flat" cmpd="sng" algn="ctr">
          <a:solidFill>
            <a:schemeClr val="accent5">
              <a:hueOff val="0"/>
              <a:satOff val="0"/>
              <a:lumOff val="0"/>
              <a:alphaOff val="0"/>
            </a:schemeClr>
          </a:solidFill>
          <a:prstDash val="dash"/>
          <a:miter lim="800000"/>
        </a:ln>
        <a:effectLst/>
      </dgm:spPr>
    </dgm:pt>
    <dgm:pt modelId="{049FDBD0-77FE-49D1-A275-A272C8C5E426}" type="pres">
      <dgm:prSet presAssocID="{4259F840-24E7-476F-9F30-482E46395856}" presName="ConnectLineEnd1" presStyleLbl="lnNode1" presStyleIdx="0" presStyleCnt="5"/>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5">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5">
        <dgm:presLayoutVars>
          <dgm:bulletEnabled val="1"/>
        </dgm:presLayoutVars>
      </dgm:prSet>
      <dgm:spPr/>
    </dgm:pt>
    <dgm:pt modelId="{080474C8-0FEA-4FD1-97F1-0978CFB4A37F}" type="pres">
      <dgm:prSet presAssocID="{E4033A39-DCC4-4038-9562-AEDDBBB37A99}" presName="ConnectLine1" presStyleLbl="sibTrans1D1" presStyleIdx="1" presStyleCnt="5"/>
      <dgm:spPr>
        <a:noFill/>
        <a:ln w="6350" cap="flat" cmpd="sng" algn="ctr">
          <a:solidFill>
            <a:schemeClr val="accent5">
              <a:hueOff val="90002"/>
              <a:satOff val="2173"/>
              <a:lumOff val="-10490"/>
              <a:alphaOff val="0"/>
            </a:schemeClr>
          </a:solidFill>
          <a:prstDash val="dash"/>
          <a:miter lim="800000"/>
        </a:ln>
        <a:effectLst/>
      </dgm:spPr>
    </dgm:pt>
    <dgm:pt modelId="{4797FB61-2602-4A58-81E6-6F133DB1E419}" type="pres">
      <dgm:prSet presAssocID="{E4033A39-DCC4-4038-9562-AEDDBBB37A99}" presName="ConnectLineEnd1" presStyleLbl="lnNode1" presStyleIdx="1" presStyleCnt="5"/>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5">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5">
        <dgm:presLayoutVars>
          <dgm:bulletEnabled val="1"/>
        </dgm:presLayoutVars>
      </dgm:prSet>
      <dgm:spPr/>
    </dgm:pt>
    <dgm:pt modelId="{89759DE5-9F8A-470E-A6D8-F13BB4DEE93D}" type="pres">
      <dgm:prSet presAssocID="{87BF7896-20EA-4E8F-B6F4-A34EC5C9CB50}" presName="ConnectLine1" presStyleLbl="sibTrans1D1" presStyleIdx="2" presStyleCnt="5"/>
      <dgm:spPr>
        <a:noFill/>
        <a:ln w="6350" cap="flat" cmpd="sng" algn="ctr">
          <a:solidFill>
            <a:schemeClr val="accent5">
              <a:hueOff val="180003"/>
              <a:satOff val="4346"/>
              <a:lumOff val="-20980"/>
              <a:alphaOff val="0"/>
            </a:schemeClr>
          </a:solidFill>
          <a:prstDash val="dash"/>
          <a:miter lim="800000"/>
        </a:ln>
        <a:effectLst/>
      </dgm:spPr>
    </dgm:pt>
    <dgm:pt modelId="{07CCF286-8B46-4A20-ACAC-84BA2D6EFBBC}" type="pres">
      <dgm:prSet presAssocID="{87BF7896-20EA-4E8F-B6F4-A34EC5C9CB50}" presName="ConnectLineEnd1" presStyleLbl="lnNode1" presStyleIdx="2" presStyleCnt="5"/>
      <dgm:spPr/>
    </dgm:pt>
    <dgm:pt modelId="{4624FC32-5405-42B1-B5CC-DF0659852A58}" type="pres">
      <dgm:prSet presAssocID="{87BF7896-20EA-4E8F-B6F4-A34EC5C9CB50}" presName="EmptyPane1" presStyleCnt="0"/>
      <dgm:spPr/>
    </dgm:pt>
    <dgm:pt modelId="{8C327064-3851-4ECF-AAB7-82B51711041E}" type="pres">
      <dgm:prSet presAssocID="{D63CE73E-35DE-48C3-8753-7648BC953C0D}" presName="spaceBetweenRectangles1" presStyleCnt="0"/>
      <dgm:spPr/>
    </dgm:pt>
    <dgm:pt modelId="{3ADEA4DF-6814-494D-9D3D-41947417052B}" type="pres">
      <dgm:prSet presAssocID="{3DE6FF16-CA4D-4D34-ABEB-8BE6A40B5E52}" presName="composite1" presStyleCnt="0"/>
      <dgm:spPr/>
    </dgm:pt>
    <dgm:pt modelId="{74CD3FF2-195B-429B-BC6F-5B5A7FED2BE2}" type="pres">
      <dgm:prSet presAssocID="{3DE6FF16-CA4D-4D34-ABEB-8BE6A40B5E52}" presName="parent1" presStyleLbl="alignNode1" presStyleIdx="3" presStyleCnt="5">
        <dgm:presLayoutVars>
          <dgm:chMax val="1"/>
          <dgm:chPref val="1"/>
          <dgm:bulletEnabled val="1"/>
        </dgm:presLayoutVars>
      </dgm:prSet>
      <dgm:spPr/>
    </dgm:pt>
    <dgm:pt modelId="{1BB5FD64-47F9-47A3-911F-535BFE17A3B9}" type="pres">
      <dgm:prSet presAssocID="{3DE6FF16-CA4D-4D34-ABEB-8BE6A40B5E52}" presName="Childtext1" presStyleLbl="revTx" presStyleIdx="3" presStyleCnt="5">
        <dgm:presLayoutVars>
          <dgm:bulletEnabled val="1"/>
        </dgm:presLayoutVars>
      </dgm:prSet>
      <dgm:spPr/>
    </dgm:pt>
    <dgm:pt modelId="{FE9B27EB-7AC7-485A-9A55-41E8118F9EAF}" type="pres">
      <dgm:prSet presAssocID="{3DE6FF16-CA4D-4D34-ABEB-8BE6A40B5E52}" presName="ConnectLine1" presStyleLbl="sibTrans1D1" presStyleIdx="3" presStyleCnt="5"/>
      <dgm:spPr>
        <a:noFill/>
        <a:ln w="6350" cap="flat" cmpd="sng" algn="ctr">
          <a:solidFill>
            <a:schemeClr val="accent5">
              <a:hueOff val="270005"/>
              <a:satOff val="6519"/>
              <a:lumOff val="-31471"/>
              <a:alphaOff val="0"/>
            </a:schemeClr>
          </a:solidFill>
          <a:prstDash val="dash"/>
          <a:miter lim="800000"/>
        </a:ln>
        <a:effectLst/>
      </dgm:spPr>
    </dgm:pt>
    <dgm:pt modelId="{46BD4721-4664-4AD0-9F11-DBE7E0B207D5}" type="pres">
      <dgm:prSet presAssocID="{3DE6FF16-CA4D-4D34-ABEB-8BE6A40B5E52}" presName="ConnectLineEnd1" presStyleLbl="lnNode1" presStyleIdx="3" presStyleCnt="5"/>
      <dgm:spPr/>
    </dgm:pt>
    <dgm:pt modelId="{69028BD0-349D-4B47-B1F4-B64C6478DE3C}" type="pres">
      <dgm:prSet presAssocID="{3DE6FF16-CA4D-4D34-ABEB-8BE6A40B5E52}" presName="EmptyPane1" presStyleCnt="0"/>
      <dgm:spPr/>
    </dgm:pt>
    <dgm:pt modelId="{619CFBB1-86F5-45A6-80BA-23F97450662F}" type="pres">
      <dgm:prSet presAssocID="{986162A7-6F89-4679-B40E-33A17DA21B73}" presName="spaceBetweenRectangles1" presStyleCnt="0"/>
      <dgm:spPr/>
    </dgm:pt>
    <dgm:pt modelId="{E4E0A96A-AF87-442A-A1A3-64B8F3CFC7FE}" type="pres">
      <dgm:prSet presAssocID="{AC76BE15-3E8A-498B-91BD-CF772C26B6F1}" presName="composite1" presStyleCnt="0"/>
      <dgm:spPr/>
    </dgm:pt>
    <dgm:pt modelId="{483E7832-9872-48C4-8E65-DCB39D4CDBDF}" type="pres">
      <dgm:prSet presAssocID="{AC76BE15-3E8A-498B-91BD-CF772C26B6F1}" presName="parent1" presStyleLbl="alignNode1" presStyleIdx="4" presStyleCnt="5">
        <dgm:presLayoutVars>
          <dgm:chMax val="1"/>
          <dgm:chPref val="1"/>
          <dgm:bulletEnabled val="1"/>
        </dgm:presLayoutVars>
      </dgm:prSet>
      <dgm:spPr/>
    </dgm:pt>
    <dgm:pt modelId="{1FA3C236-5719-4A33-A6BB-80FA85F940E3}" type="pres">
      <dgm:prSet presAssocID="{AC76BE15-3E8A-498B-91BD-CF772C26B6F1}" presName="Childtext1" presStyleLbl="revTx" presStyleIdx="4" presStyleCnt="5">
        <dgm:presLayoutVars>
          <dgm:bulletEnabled val="1"/>
        </dgm:presLayoutVars>
      </dgm:prSet>
      <dgm:spPr/>
    </dgm:pt>
    <dgm:pt modelId="{18F1C823-9ACD-4FCD-8102-F468DCE57A45}" type="pres">
      <dgm:prSet presAssocID="{AC76BE15-3E8A-498B-91BD-CF772C26B6F1}" presName="ConnectLine1" presStyleLbl="sibTrans1D1" presStyleIdx="4" presStyleCnt="5"/>
      <dgm:spPr>
        <a:noFill/>
        <a:ln w="6350" cap="flat" cmpd="sng" algn="ctr">
          <a:solidFill>
            <a:schemeClr val="accent5">
              <a:hueOff val="360006"/>
              <a:satOff val="8692"/>
              <a:lumOff val="-41961"/>
              <a:alphaOff val="0"/>
            </a:schemeClr>
          </a:solidFill>
          <a:prstDash val="dash"/>
          <a:miter lim="800000"/>
        </a:ln>
        <a:effectLst/>
      </dgm:spPr>
    </dgm:pt>
    <dgm:pt modelId="{F8AD0AB8-BBDF-4F0A-A6A0-850E289DD521}" type="pres">
      <dgm:prSet presAssocID="{AC76BE15-3E8A-498B-91BD-CF772C26B6F1}" presName="ConnectLineEnd1" presStyleLbl="lnNode1" presStyleIdx="4" presStyleCnt="5"/>
      <dgm:spPr/>
    </dgm:pt>
    <dgm:pt modelId="{11CAE2E7-2E06-450A-A729-9C2DCEF85421}" type="pres">
      <dgm:prSet presAssocID="{AC76BE15-3E8A-498B-91BD-CF772C26B6F1}" presName="EmptyPane1" presStyleCnt="0"/>
      <dgm:spPr/>
    </dgm:pt>
  </dgm:ptLst>
  <dgm:cxnLst>
    <dgm:cxn modelId="{58AF9605-98E3-490C-9551-60E5D74419A2}" type="presOf" srcId="{3DE6FF16-CA4D-4D34-ABEB-8BE6A40B5E52}" destId="{74CD3FF2-195B-429B-BC6F-5B5A7FED2BE2}" srcOrd="0" destOrd="0" presId="urn:microsoft.com/office/officeart/2016/7/layout/RoundedRectangleTimeline"/>
    <dgm:cxn modelId="{467F290A-9E2A-412E-AF06-428DAA68BEDD}" type="presOf" srcId="{E4033A39-DCC4-4038-9562-AEDDBBB37A99}" destId="{539615E2-3277-4D8E-8484-FF5088C8BF01}" srcOrd="0" destOrd="0" presId="urn:microsoft.com/office/officeart/2016/7/layout/RoundedRectangleTimeline"/>
    <dgm:cxn modelId="{A2A50010-8F67-49E4-9B0A-E0F7FDA9656C}" type="presOf" srcId="{B54C8F6C-BE1E-4EAB-B7A0-48DE01FFAA36}" destId="{45A02F84-C6CB-43F5-AEE4-3EA66C2BD25F}"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D88F5139-A3BF-4F98-ABB0-AEE7243465CB}" type="presOf" srcId="{87BF7896-20EA-4E8F-B6F4-A34EC5C9CB50}" destId="{9D82041D-873A-4600-A9C7-C0A0ADFB138B}" srcOrd="0" destOrd="0" presId="urn:microsoft.com/office/officeart/2016/7/layout/RoundedRectangleTimeline"/>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4653A150-E557-4235-B1A1-18156274D965}" type="presOf" srcId="{4259F840-24E7-476F-9F30-482E46395856}" destId="{E088D226-49D7-4C30-90DC-CA1755D98829}" srcOrd="0" destOrd="0" presId="urn:microsoft.com/office/officeart/2016/7/layout/RoundedRectangleTimeline"/>
    <dgm:cxn modelId="{E6B56652-B46A-4546-9536-64D675143F1B}" type="presOf" srcId="{A4C0B4E4-70AD-4901-9E3F-7EA25DD6DAA1}" destId="{FEBD3C2A-A340-470A-A475-AE614EA07678}" srcOrd="0" destOrd="0" presId="urn:microsoft.com/office/officeart/2016/7/layout/RoundedRectangleTimeline"/>
    <dgm:cxn modelId="{D9403C73-FB83-47D6-85AE-067D49ED63F2}" srcId="{3DE6FF16-CA4D-4D34-ABEB-8BE6A40B5E52}" destId="{C032D242-8D23-4EEC-A10A-7B0691E5A409}" srcOrd="0" destOrd="0" parTransId="{167DA838-BF1F-42A4-81E8-806F40795A14}" sibTransId="{7EFA60CA-572D-434D-B452-A4ACBAEB4D2C}"/>
    <dgm:cxn modelId="{140A4778-8248-44DE-B78A-23C578A77D7E}" srcId="{E5B2E815-0D19-41DC-B01B-4D608769620A}" destId="{AC76BE15-3E8A-498B-91BD-CF772C26B6F1}" srcOrd="4" destOrd="0" parTransId="{00CCB400-064A-4EF5-9806-9534D9AC69AD}" sibTransId="{662A3D6E-7238-444F-BC0B-C7A4321261DB}"/>
    <dgm:cxn modelId="{020D505A-97FA-43DD-A9A1-2501AD46F8AF}" type="presOf" srcId="{43CBB0A2-9D75-4264-8A30-3E8974B40658}" destId="{80CDBBF8-C6B4-4166-87C1-DC9120CC7586}" srcOrd="0" destOrd="0" presId="urn:microsoft.com/office/officeart/2016/7/layout/RoundedRectangleTimeline"/>
    <dgm:cxn modelId="{4D2DF581-8128-4440-9E51-29109DC6ED52}" srcId="{87BF7896-20EA-4E8F-B6F4-A34EC5C9CB50}" destId="{43CBB0A2-9D75-4264-8A30-3E8974B40658}" srcOrd="0" destOrd="0" parTransId="{F806E590-5F8E-48A1-96AC-9E738290D2ED}" sibTransId="{20F77EFB-335C-4BC3-AD95-8421EDF343E6}"/>
    <dgm:cxn modelId="{67A67F8B-14DC-457C-93BE-25105825881F}" type="presOf" srcId="{AC76BE15-3E8A-498B-91BD-CF772C26B6F1}" destId="{483E7832-9872-48C4-8E65-DCB39D4CDBDF}" srcOrd="0" destOrd="0" presId="urn:microsoft.com/office/officeart/2016/7/layout/RoundedRectangleTimeline"/>
    <dgm:cxn modelId="{C8CAF48F-322D-43C3-A68B-40DA904320AC}" type="presOf" srcId="{E5B2E815-0D19-41DC-B01B-4D608769620A}" destId="{196C9F68-3606-4282-A4C6-4485F1280B5F}" srcOrd="0" destOrd="0" presId="urn:microsoft.com/office/officeart/2016/7/layout/RoundedRectangleTimeline"/>
    <dgm:cxn modelId="{C9409E9A-A0FC-491B-9680-077372876436}" srcId="{87BF7896-20EA-4E8F-B6F4-A34EC5C9CB50}" destId="{57801305-5FA4-414A-AA0F-1405EEA1C8B3}" srcOrd="2" destOrd="0" parTransId="{AB5C777D-978F-49C5-B778-770973B38550}" sibTransId="{93926846-BAB4-4CEF-8169-88456A9EB41B}"/>
    <dgm:cxn modelId="{19CF03A0-47BE-4ABD-A62C-A27E16D6C5A3}" srcId="{AC76BE15-3E8A-498B-91BD-CF772C26B6F1}" destId="{73820394-2159-4075-9E6F-217263B07F8B}" srcOrd="0" destOrd="0" parTransId="{A861A835-3A0D-4B09-8870-87D7FDC7B27F}" sibTransId="{D383A36B-470D-499F-AE13-85A6B2495524}"/>
    <dgm:cxn modelId="{D473BBA6-FF54-423D-9B9B-875C8AA2545B}" type="presOf" srcId="{73820394-2159-4075-9E6F-217263B07F8B}" destId="{1FA3C236-5719-4A33-A6BB-80FA85F940E3}" srcOrd="0" destOrd="0" presId="urn:microsoft.com/office/officeart/2016/7/layout/RoundedRectangleTimeline"/>
    <dgm:cxn modelId="{A7C27AB3-C32E-4A0A-853A-4A394913A803}" srcId="{87BF7896-20EA-4E8F-B6F4-A34EC5C9CB50}" destId="{1DE4BEA3-B213-489C-AA39-F4B1590D9AB6}" srcOrd="1" destOrd="0" parTransId="{7B28AC77-8735-4545-A490-4F6EF7450776}" sibTransId="{A2259BF1-42F1-440A-B8C5-4DD8266871F7}"/>
    <dgm:cxn modelId="{7224DCB8-58E6-48DF-95D7-1FA25C68BAFA}" type="presOf" srcId="{57801305-5FA4-414A-AA0F-1405EEA1C8B3}" destId="{80CDBBF8-C6B4-4166-87C1-DC9120CC7586}" srcOrd="0" destOrd="2" presId="urn:microsoft.com/office/officeart/2016/7/layout/RoundedRectangleTimeline"/>
    <dgm:cxn modelId="{A6AA5AB9-8EEA-4DBC-B58F-6E6ED24EA343}" type="presOf" srcId="{1DE4BEA3-B213-489C-AA39-F4B1590D9AB6}" destId="{80CDBBF8-C6B4-4166-87C1-DC9120CC7586}" srcOrd="0" destOrd="1" presId="urn:microsoft.com/office/officeart/2016/7/layout/RoundedRectangleTimeline"/>
    <dgm:cxn modelId="{636DE8C5-F706-4BA5-855F-85FD2239E2BE}" srcId="{E5B2E815-0D19-41DC-B01B-4D608769620A}" destId="{3DE6FF16-CA4D-4D34-ABEB-8BE6A40B5E52}" srcOrd="3" destOrd="0" parTransId="{DA9CCCCB-8206-4757-82C8-F885E9D238B5}" sibTransId="{986162A7-6F89-4679-B40E-33A17DA21B73}"/>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546179F7-5E1B-4360-8938-B9238DA6DE5D}" type="presOf" srcId="{C032D242-8D23-4EEC-A10A-7B0691E5A409}" destId="{1BB5FD64-47F9-47A3-911F-535BFE17A3B9}" srcOrd="0" destOrd="0" presId="urn:microsoft.com/office/officeart/2016/7/layout/RoundedRectangleTimeline"/>
    <dgm:cxn modelId="{B5EA3CD6-0576-4168-82C9-9ADC0803B31E}" type="presParOf" srcId="{196C9F68-3606-4282-A4C6-4485F1280B5F}" destId="{68D8AC18-502F-4825-B069-75605ADB3A40}" srcOrd="0" destOrd="0" presId="urn:microsoft.com/office/officeart/2016/7/layout/RoundedRectangleTimeline"/>
    <dgm:cxn modelId="{30A197C5-075F-4643-BF26-64BC9FAF532F}" type="presParOf" srcId="{68D8AC18-502F-4825-B069-75605ADB3A40}" destId="{E088D226-49D7-4C30-90DC-CA1755D98829}" srcOrd="0" destOrd="0" presId="urn:microsoft.com/office/officeart/2016/7/layout/RoundedRectangleTimeline"/>
    <dgm:cxn modelId="{DBAA9861-CCB2-4B8A-A3AA-B305A4B5783E}" type="presParOf" srcId="{68D8AC18-502F-4825-B069-75605ADB3A40}" destId="{45A02F84-C6CB-43F5-AEE4-3EA66C2BD25F}" srcOrd="1" destOrd="0" presId="urn:microsoft.com/office/officeart/2016/7/layout/RoundedRectangleTimeline"/>
    <dgm:cxn modelId="{3F249148-C6F7-40D3-8583-B11C276DE023}" type="presParOf" srcId="{68D8AC18-502F-4825-B069-75605ADB3A40}" destId="{6BA46904-CB7C-4538-BD49-D3891EF19552}" srcOrd="2" destOrd="0" presId="urn:microsoft.com/office/officeart/2016/7/layout/RoundedRectangleTimeline"/>
    <dgm:cxn modelId="{337BF8D5-8206-4D0E-857F-BA46391BB745}" type="presParOf" srcId="{68D8AC18-502F-4825-B069-75605ADB3A40}" destId="{049FDBD0-77FE-49D1-A275-A272C8C5E426}" srcOrd="3" destOrd="0" presId="urn:microsoft.com/office/officeart/2016/7/layout/RoundedRectangleTimeline"/>
    <dgm:cxn modelId="{8E042F31-23CC-40C0-92DC-707183B24E81}" type="presParOf" srcId="{68D8AC18-502F-4825-B069-75605ADB3A40}" destId="{CB26EA94-33BB-4F98-9E1E-2237D4831263}" srcOrd="4" destOrd="0" presId="urn:microsoft.com/office/officeart/2016/7/layout/RoundedRectangleTimeline"/>
    <dgm:cxn modelId="{16926BC1-FC34-413E-B35A-2F54A781CCCD}" type="presParOf" srcId="{196C9F68-3606-4282-A4C6-4485F1280B5F}" destId="{606F1DBF-510E-4065-ACCB-3EBDA85CFB92}" srcOrd="1" destOrd="0" presId="urn:microsoft.com/office/officeart/2016/7/layout/RoundedRectangleTimeline"/>
    <dgm:cxn modelId="{42F07C1F-C715-41B1-8356-B99F8CE1AC01}" type="presParOf" srcId="{196C9F68-3606-4282-A4C6-4485F1280B5F}" destId="{07989479-D1A2-4D15-AA3A-B0CFFB9F91D9}" srcOrd="2" destOrd="0" presId="urn:microsoft.com/office/officeart/2016/7/layout/RoundedRectangleTimeline"/>
    <dgm:cxn modelId="{5856EE22-FE01-4788-BBF3-407A68D5A730}" type="presParOf" srcId="{07989479-D1A2-4D15-AA3A-B0CFFB9F91D9}" destId="{539615E2-3277-4D8E-8484-FF5088C8BF01}" srcOrd="0" destOrd="0" presId="urn:microsoft.com/office/officeart/2016/7/layout/RoundedRectangleTimeline"/>
    <dgm:cxn modelId="{3004EE47-5347-4BBA-95CC-D947A73AE485}" type="presParOf" srcId="{07989479-D1A2-4D15-AA3A-B0CFFB9F91D9}" destId="{FEBD3C2A-A340-470A-A475-AE614EA07678}" srcOrd="1" destOrd="0" presId="urn:microsoft.com/office/officeart/2016/7/layout/RoundedRectangleTimeline"/>
    <dgm:cxn modelId="{400A75AC-5289-4270-AC07-416891AF3888}" type="presParOf" srcId="{07989479-D1A2-4D15-AA3A-B0CFFB9F91D9}" destId="{080474C8-0FEA-4FD1-97F1-0978CFB4A37F}" srcOrd="2" destOrd="0" presId="urn:microsoft.com/office/officeart/2016/7/layout/RoundedRectangleTimeline"/>
    <dgm:cxn modelId="{304EB087-DD14-4AA8-8A06-DF9485956226}" type="presParOf" srcId="{07989479-D1A2-4D15-AA3A-B0CFFB9F91D9}" destId="{4797FB61-2602-4A58-81E6-6F133DB1E419}" srcOrd="3" destOrd="0" presId="urn:microsoft.com/office/officeart/2016/7/layout/RoundedRectangleTimeline"/>
    <dgm:cxn modelId="{BC4CC356-31E8-4421-B18C-CB3697E73FAC}" type="presParOf" srcId="{07989479-D1A2-4D15-AA3A-B0CFFB9F91D9}" destId="{3ADF0AE3-D759-4F4F-8135-572855211847}" srcOrd="4" destOrd="0" presId="urn:microsoft.com/office/officeart/2016/7/layout/RoundedRectangleTimeline"/>
    <dgm:cxn modelId="{718BABD9-3B60-482F-B01A-2E414F152777}" type="presParOf" srcId="{196C9F68-3606-4282-A4C6-4485F1280B5F}" destId="{B0CD7A53-7149-45F2-83E8-36717D7878A1}" srcOrd="3" destOrd="0" presId="urn:microsoft.com/office/officeart/2016/7/layout/RoundedRectangleTimeline"/>
    <dgm:cxn modelId="{FD435764-A46B-4635-A943-B6C17FFBD43C}" type="presParOf" srcId="{196C9F68-3606-4282-A4C6-4485F1280B5F}" destId="{FB379A6E-C0F9-420B-90FC-2785E757E6AE}" srcOrd="4" destOrd="0" presId="urn:microsoft.com/office/officeart/2016/7/layout/RoundedRectangleTimeline"/>
    <dgm:cxn modelId="{03D7F2C3-849C-416B-B668-D51C46CA90E6}" type="presParOf" srcId="{FB379A6E-C0F9-420B-90FC-2785E757E6AE}" destId="{9D82041D-873A-4600-A9C7-C0A0ADFB138B}" srcOrd="0" destOrd="0" presId="urn:microsoft.com/office/officeart/2016/7/layout/RoundedRectangleTimeline"/>
    <dgm:cxn modelId="{1DA536D0-EC28-4B9F-A5E9-28EC8F45638C}" type="presParOf" srcId="{FB379A6E-C0F9-420B-90FC-2785E757E6AE}" destId="{80CDBBF8-C6B4-4166-87C1-DC9120CC7586}" srcOrd="1" destOrd="0" presId="urn:microsoft.com/office/officeart/2016/7/layout/RoundedRectangleTimeline"/>
    <dgm:cxn modelId="{A1A8842C-F8BC-40AC-8FFC-6A922D88E333}" type="presParOf" srcId="{FB379A6E-C0F9-420B-90FC-2785E757E6AE}" destId="{89759DE5-9F8A-470E-A6D8-F13BB4DEE93D}" srcOrd="2" destOrd="0" presId="urn:microsoft.com/office/officeart/2016/7/layout/RoundedRectangleTimeline"/>
    <dgm:cxn modelId="{29E74E09-91C9-47DF-AE07-A1527FF00EB2}" type="presParOf" srcId="{FB379A6E-C0F9-420B-90FC-2785E757E6AE}" destId="{07CCF286-8B46-4A20-ACAC-84BA2D6EFBBC}" srcOrd="3" destOrd="0" presId="urn:microsoft.com/office/officeart/2016/7/layout/RoundedRectangleTimeline"/>
    <dgm:cxn modelId="{410C15E7-86BA-42B7-8F67-411E34B11038}" type="presParOf" srcId="{FB379A6E-C0F9-420B-90FC-2785E757E6AE}" destId="{4624FC32-5405-42B1-B5CC-DF0659852A58}" srcOrd="4" destOrd="0" presId="urn:microsoft.com/office/officeart/2016/7/layout/RoundedRectangleTimeline"/>
    <dgm:cxn modelId="{E805D201-407E-43CA-9B74-1CB556699F3D}" type="presParOf" srcId="{196C9F68-3606-4282-A4C6-4485F1280B5F}" destId="{8C327064-3851-4ECF-AAB7-82B51711041E}" srcOrd="5" destOrd="0" presId="urn:microsoft.com/office/officeart/2016/7/layout/RoundedRectangleTimeline"/>
    <dgm:cxn modelId="{43BD8313-2385-4BA0-9145-2022434D3E68}" type="presParOf" srcId="{196C9F68-3606-4282-A4C6-4485F1280B5F}" destId="{3ADEA4DF-6814-494D-9D3D-41947417052B}" srcOrd="6" destOrd="0" presId="urn:microsoft.com/office/officeart/2016/7/layout/RoundedRectangleTimeline"/>
    <dgm:cxn modelId="{77EE5245-99F9-4607-BF5D-14371704AD7C}" type="presParOf" srcId="{3ADEA4DF-6814-494D-9D3D-41947417052B}" destId="{74CD3FF2-195B-429B-BC6F-5B5A7FED2BE2}" srcOrd="0" destOrd="0" presId="urn:microsoft.com/office/officeart/2016/7/layout/RoundedRectangleTimeline"/>
    <dgm:cxn modelId="{4182CE37-4E54-4351-9A5F-1904FF20E71C}" type="presParOf" srcId="{3ADEA4DF-6814-494D-9D3D-41947417052B}" destId="{1BB5FD64-47F9-47A3-911F-535BFE17A3B9}" srcOrd="1" destOrd="0" presId="urn:microsoft.com/office/officeart/2016/7/layout/RoundedRectangleTimeline"/>
    <dgm:cxn modelId="{618B960F-61F5-4357-A407-60CA51E36041}" type="presParOf" srcId="{3ADEA4DF-6814-494D-9D3D-41947417052B}" destId="{FE9B27EB-7AC7-485A-9A55-41E8118F9EAF}" srcOrd="2" destOrd="0" presId="urn:microsoft.com/office/officeart/2016/7/layout/RoundedRectangleTimeline"/>
    <dgm:cxn modelId="{181A4BE4-72AF-463E-880D-D34673D0F9E8}" type="presParOf" srcId="{3ADEA4DF-6814-494D-9D3D-41947417052B}" destId="{46BD4721-4664-4AD0-9F11-DBE7E0B207D5}" srcOrd="3" destOrd="0" presId="urn:microsoft.com/office/officeart/2016/7/layout/RoundedRectangleTimeline"/>
    <dgm:cxn modelId="{AC4EA57A-E4C0-4C2D-8EC9-38BC20FC13B6}" type="presParOf" srcId="{3ADEA4DF-6814-494D-9D3D-41947417052B}" destId="{69028BD0-349D-4B47-B1F4-B64C6478DE3C}" srcOrd="4" destOrd="0" presId="urn:microsoft.com/office/officeart/2016/7/layout/RoundedRectangleTimeline"/>
    <dgm:cxn modelId="{AA8AD3DD-2E80-42F5-B3E4-A5C7AF3802D4}" type="presParOf" srcId="{196C9F68-3606-4282-A4C6-4485F1280B5F}" destId="{619CFBB1-86F5-45A6-80BA-23F97450662F}" srcOrd="7" destOrd="0" presId="urn:microsoft.com/office/officeart/2016/7/layout/RoundedRectangleTimeline"/>
    <dgm:cxn modelId="{FDD0F37D-1C7B-48B3-AC81-ED4C6F1B5BBD}" type="presParOf" srcId="{196C9F68-3606-4282-A4C6-4485F1280B5F}" destId="{E4E0A96A-AF87-442A-A1A3-64B8F3CFC7FE}" srcOrd="8" destOrd="0" presId="urn:microsoft.com/office/officeart/2016/7/layout/RoundedRectangleTimeline"/>
    <dgm:cxn modelId="{CF303A04-9A48-4B41-A7BB-CC3D8C5695D3}" type="presParOf" srcId="{E4E0A96A-AF87-442A-A1A3-64B8F3CFC7FE}" destId="{483E7832-9872-48C4-8E65-DCB39D4CDBDF}" srcOrd="0" destOrd="0" presId="urn:microsoft.com/office/officeart/2016/7/layout/RoundedRectangleTimeline"/>
    <dgm:cxn modelId="{73245F8D-03D3-46C1-81E4-D90E66C49907}" type="presParOf" srcId="{E4E0A96A-AF87-442A-A1A3-64B8F3CFC7FE}" destId="{1FA3C236-5719-4A33-A6BB-80FA85F940E3}" srcOrd="1" destOrd="0" presId="urn:microsoft.com/office/officeart/2016/7/layout/RoundedRectangleTimeline"/>
    <dgm:cxn modelId="{412C5C97-3381-4F16-9B7D-FDFBEDD4E918}" type="presParOf" srcId="{E4E0A96A-AF87-442A-A1A3-64B8F3CFC7FE}" destId="{18F1C823-9ACD-4FCD-8102-F468DCE57A45}" srcOrd="2" destOrd="0" presId="urn:microsoft.com/office/officeart/2016/7/layout/RoundedRectangleTimeline"/>
    <dgm:cxn modelId="{23A8F6FC-DFDA-4E9F-A354-A33937E1BFC9}" type="presParOf" srcId="{E4E0A96A-AF87-442A-A1A3-64B8F3CFC7FE}" destId="{F8AD0AB8-BBDF-4F0A-A6A0-850E289DD521}" srcOrd="3" destOrd="0" presId="urn:microsoft.com/office/officeart/2016/7/layout/RoundedRectangleTimeline"/>
    <dgm:cxn modelId="{C02C06C2-0966-4212-84DD-DA325FCEF64C}" type="presParOf" srcId="{E4E0A96A-AF87-442A-A1A3-64B8F3CFC7FE}" destId="{11CAE2E7-2E06-450A-A729-9C2DCEF85421}"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434223" y="1011950"/>
          <a:ext cx="397986" cy="1955960"/>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mn-lt"/>
            </a:rPr>
            <a:t>2020</a:t>
          </a:r>
        </a:p>
      </dsp:txBody>
      <dsp:txXfrm rot="5400000">
        <a:off x="674664" y="1810365"/>
        <a:ext cx="1936532" cy="359130"/>
      </dsp:txXfrm>
    </dsp:sp>
    <dsp:sp modelId="{45A02F84-C6CB-43F5-AEE4-3EA66C2BD25F}">
      <dsp:nvSpPr>
        <dsp:cNvPr id="0" name=""/>
        <dsp:cNvSpPr/>
      </dsp:nvSpPr>
      <dsp:spPr>
        <a:xfrm>
          <a:off x="3249"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Defence.gov.au/security/industry</a:t>
          </a:r>
        </a:p>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Working Securely </a:t>
          </a:r>
          <a:br>
            <a:rPr lang="en-US" sz="1800" kern="1200" dirty="0">
              <a:latin typeface="+mn-lt"/>
            </a:rPr>
          </a:br>
          <a:r>
            <a:rPr lang="en-US" sz="1800" kern="1200" dirty="0">
              <a:latin typeface="+mn-lt"/>
            </a:rPr>
            <a:t>with Defence</a:t>
          </a:r>
          <a:br>
            <a:rPr lang="en-US" sz="1800" kern="1200" dirty="0">
              <a:latin typeface="+mn-lt"/>
            </a:rPr>
          </a:br>
          <a:r>
            <a:rPr lang="en-US" sz="1800" kern="1200" dirty="0">
              <a:latin typeface="+mn-lt"/>
            </a:rPr>
            <a:t>Guide</a:t>
          </a:r>
        </a:p>
      </dsp:txBody>
      <dsp:txXfrm>
        <a:off x="3249" y="0"/>
        <a:ext cx="3259934" cy="1392951"/>
      </dsp:txXfrm>
    </dsp:sp>
    <dsp:sp modelId="{6BA46904-CB7C-4538-BD49-D3891EF19552}">
      <dsp:nvSpPr>
        <dsp:cNvPr id="0" name=""/>
        <dsp:cNvSpPr/>
      </dsp:nvSpPr>
      <dsp:spPr>
        <a:xfrm>
          <a:off x="1633216" y="1472548"/>
          <a:ext cx="0" cy="31838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593417" y="1392951"/>
          <a:ext cx="79597" cy="7959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2611196" y="1790937"/>
          <a:ext cx="1955960" cy="397986"/>
        </a:xfrm>
        <a:prstGeom prst="rect">
          <a:avLst/>
        </a:prstGeom>
        <a:solidFill>
          <a:schemeClr val="accent5">
            <a:hueOff val="90002"/>
            <a:satOff val="2173"/>
            <a:lumOff val="-10490"/>
            <a:alphaOff val="0"/>
          </a:schemeClr>
        </a:solidFill>
        <a:ln w="12700" cap="flat" cmpd="sng" algn="ctr">
          <a:solidFill>
            <a:schemeClr val="accent5">
              <a:hueOff val="90002"/>
              <a:satOff val="2173"/>
              <a:lumOff val="-10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mn-lt"/>
            </a:rPr>
            <a:t>2020</a:t>
          </a:r>
        </a:p>
      </dsp:txBody>
      <dsp:txXfrm>
        <a:off x="2611196" y="1790937"/>
        <a:ext cx="1955960" cy="397986"/>
      </dsp:txXfrm>
    </dsp:sp>
    <dsp:sp modelId="{FEBD3C2A-A340-470A-A475-AE614EA07678}">
      <dsp:nvSpPr>
        <dsp:cNvPr id="0" name=""/>
        <dsp:cNvSpPr/>
      </dsp:nvSpPr>
      <dsp:spPr>
        <a:xfrm>
          <a:off x="1959209" y="258691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Cyber Assessment Report</a:t>
          </a:r>
        </a:p>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Part 1 – Assessment</a:t>
          </a:r>
        </a:p>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Part 2 – Action Plan</a:t>
          </a:r>
        </a:p>
      </dsp:txBody>
      <dsp:txXfrm>
        <a:off x="1959209" y="2586910"/>
        <a:ext cx="3259934" cy="1392951"/>
      </dsp:txXfrm>
    </dsp:sp>
    <dsp:sp modelId="{080474C8-0FEA-4FD1-97F1-0978CFB4A37F}">
      <dsp:nvSpPr>
        <dsp:cNvPr id="0" name=""/>
        <dsp:cNvSpPr/>
      </dsp:nvSpPr>
      <dsp:spPr>
        <a:xfrm>
          <a:off x="3589176" y="2188924"/>
          <a:ext cx="0" cy="318388"/>
        </a:xfrm>
        <a:prstGeom prst="line">
          <a:avLst/>
        </a:prstGeom>
        <a:noFill/>
        <a:ln w="6350" cap="flat" cmpd="sng" algn="ctr">
          <a:solidFill>
            <a:schemeClr val="accent5">
              <a:hueOff val="90002"/>
              <a:satOff val="2173"/>
              <a:lumOff val="-1049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3549378" y="2507313"/>
          <a:ext cx="79597" cy="79597"/>
        </a:xfrm>
        <a:prstGeom prst="ellipse">
          <a:avLst/>
        </a:prstGeom>
        <a:solidFill>
          <a:schemeClr val="accent5">
            <a:hueOff val="90002"/>
            <a:satOff val="2173"/>
            <a:lumOff val="-10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4567157" y="1790937"/>
          <a:ext cx="1955960" cy="397986"/>
        </a:xfrm>
        <a:prstGeom prst="rect">
          <a:avLst/>
        </a:prstGeom>
        <a:solidFill>
          <a:schemeClr val="accent5">
            <a:hueOff val="180003"/>
            <a:satOff val="4346"/>
            <a:lumOff val="-20980"/>
            <a:alphaOff val="0"/>
          </a:schemeClr>
        </a:solidFill>
        <a:ln w="12700" cap="flat" cmpd="sng" algn="ctr">
          <a:solidFill>
            <a:schemeClr val="accent5">
              <a:hueOff val="180003"/>
              <a:satOff val="4346"/>
              <a:lumOff val="-209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mn-lt"/>
            </a:rPr>
            <a:t>2021</a:t>
          </a:r>
        </a:p>
      </dsp:txBody>
      <dsp:txXfrm>
        <a:off x="4567157" y="1790937"/>
        <a:ext cx="1955960" cy="397986"/>
      </dsp:txXfrm>
    </dsp:sp>
    <dsp:sp modelId="{80CDBBF8-C6B4-4166-87C1-DC9120CC7586}">
      <dsp:nvSpPr>
        <dsp:cNvPr id="0" name=""/>
        <dsp:cNvSpPr/>
      </dsp:nvSpPr>
      <dsp:spPr>
        <a:xfrm>
          <a:off x="3915170"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t>Personal Security Clearance</a:t>
          </a:r>
          <a:endParaRPr lang="en-US" sz="1800" kern="1200" dirty="0">
            <a:latin typeface="+mn-lt"/>
          </a:endParaRPr>
        </a:p>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Baseline/Entry Level</a:t>
          </a:r>
        </a:p>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Submitted Oct</a:t>
          </a:r>
        </a:p>
      </dsp:txBody>
      <dsp:txXfrm>
        <a:off x="3915170" y="0"/>
        <a:ext cx="3259934" cy="1392951"/>
      </dsp:txXfrm>
    </dsp:sp>
    <dsp:sp modelId="{89759DE5-9F8A-470E-A6D8-F13BB4DEE93D}">
      <dsp:nvSpPr>
        <dsp:cNvPr id="0" name=""/>
        <dsp:cNvSpPr/>
      </dsp:nvSpPr>
      <dsp:spPr>
        <a:xfrm>
          <a:off x="5545137" y="1472548"/>
          <a:ext cx="0" cy="318388"/>
        </a:xfrm>
        <a:prstGeom prst="line">
          <a:avLst/>
        </a:prstGeom>
        <a:noFill/>
        <a:ln w="6350" cap="flat" cmpd="sng" algn="ctr">
          <a:solidFill>
            <a:schemeClr val="accent5">
              <a:hueOff val="180003"/>
              <a:satOff val="4346"/>
              <a:lumOff val="-2098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5505338" y="1392951"/>
          <a:ext cx="79597" cy="79597"/>
        </a:xfrm>
        <a:prstGeom prst="ellipse">
          <a:avLst/>
        </a:prstGeom>
        <a:solidFill>
          <a:schemeClr val="accent5">
            <a:hueOff val="180003"/>
            <a:satOff val="4346"/>
            <a:lumOff val="-2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D3FF2-195B-429B-BC6F-5B5A7FED2BE2}">
      <dsp:nvSpPr>
        <dsp:cNvPr id="0" name=""/>
        <dsp:cNvSpPr/>
      </dsp:nvSpPr>
      <dsp:spPr>
        <a:xfrm>
          <a:off x="6523117" y="1790937"/>
          <a:ext cx="1955960" cy="397986"/>
        </a:xfrm>
        <a:prstGeom prst="rect">
          <a:avLst/>
        </a:prstGeom>
        <a:solidFill>
          <a:schemeClr val="accent5">
            <a:hueOff val="270005"/>
            <a:satOff val="6519"/>
            <a:lumOff val="-31471"/>
            <a:alphaOff val="0"/>
          </a:schemeClr>
        </a:solidFill>
        <a:ln w="12700" cap="flat" cmpd="sng" algn="ctr">
          <a:solidFill>
            <a:schemeClr val="accent5">
              <a:hueOff val="270005"/>
              <a:satOff val="6519"/>
              <a:lumOff val="-3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2022</a:t>
          </a:r>
        </a:p>
      </dsp:txBody>
      <dsp:txXfrm>
        <a:off x="6523117" y="1790937"/>
        <a:ext cx="1955960" cy="397986"/>
      </dsp:txXfrm>
    </dsp:sp>
    <dsp:sp modelId="{1BB5FD64-47F9-47A3-911F-535BFE17A3B9}">
      <dsp:nvSpPr>
        <dsp:cNvPr id="0" name=""/>
        <dsp:cNvSpPr/>
      </dsp:nvSpPr>
      <dsp:spPr>
        <a:xfrm>
          <a:off x="5871130" y="258691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t>DBRT</a:t>
          </a:r>
        </a:p>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Defence Business Readiness Tool</a:t>
          </a:r>
          <a:br>
            <a:rPr lang="en-US" sz="1800" kern="1200" dirty="0">
              <a:latin typeface="+mn-lt"/>
            </a:rPr>
          </a:br>
          <a:r>
            <a:rPr lang="en-US" sz="1800" kern="1200" dirty="0">
              <a:latin typeface="+mn-lt"/>
            </a:rPr>
            <a:t>Submitted June</a:t>
          </a:r>
        </a:p>
        <a:p>
          <a:pPr marL="0" lvl="0" indent="0" algn="ctr" defTabSz="800100">
            <a:lnSpc>
              <a:spcPct val="90000"/>
            </a:lnSpc>
            <a:spcBef>
              <a:spcPct val="0"/>
            </a:spcBef>
            <a:spcAft>
              <a:spcPct val="35000"/>
            </a:spcAft>
            <a:buFont typeface="Symbol" panose="05050102010706020507" pitchFamily="18" charset="2"/>
            <a:buNone/>
          </a:pPr>
          <a:endParaRPr lang="en-US" sz="1800" kern="1200" dirty="0">
            <a:latin typeface="+mn-lt"/>
          </a:endParaRPr>
        </a:p>
      </dsp:txBody>
      <dsp:txXfrm>
        <a:off x="5871130" y="2586910"/>
        <a:ext cx="3259934" cy="1392951"/>
      </dsp:txXfrm>
    </dsp:sp>
    <dsp:sp modelId="{FE9B27EB-7AC7-485A-9A55-41E8118F9EAF}">
      <dsp:nvSpPr>
        <dsp:cNvPr id="0" name=""/>
        <dsp:cNvSpPr/>
      </dsp:nvSpPr>
      <dsp:spPr>
        <a:xfrm>
          <a:off x="7501098" y="2188924"/>
          <a:ext cx="0" cy="318388"/>
        </a:xfrm>
        <a:prstGeom prst="line">
          <a:avLst/>
        </a:prstGeom>
        <a:noFill/>
        <a:ln w="6350" cap="flat" cmpd="sng" algn="ctr">
          <a:solidFill>
            <a:schemeClr val="accent5">
              <a:hueOff val="270005"/>
              <a:satOff val="6519"/>
              <a:lumOff val="-31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46BD4721-4664-4AD0-9F11-DBE7E0B207D5}">
      <dsp:nvSpPr>
        <dsp:cNvPr id="0" name=""/>
        <dsp:cNvSpPr/>
      </dsp:nvSpPr>
      <dsp:spPr>
        <a:xfrm>
          <a:off x="7461299" y="2507313"/>
          <a:ext cx="79597" cy="79597"/>
        </a:xfrm>
        <a:prstGeom prst="ellipse">
          <a:avLst/>
        </a:prstGeom>
        <a:solidFill>
          <a:schemeClr val="accent5">
            <a:hueOff val="270005"/>
            <a:satOff val="6519"/>
            <a:lumOff val="-3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E7832-9872-48C4-8E65-DCB39D4CDBDF}">
      <dsp:nvSpPr>
        <dsp:cNvPr id="0" name=""/>
        <dsp:cNvSpPr/>
      </dsp:nvSpPr>
      <dsp:spPr>
        <a:xfrm rot="5400000">
          <a:off x="9258065" y="1011950"/>
          <a:ext cx="397986" cy="1955960"/>
        </a:xfrm>
        <a:prstGeom prst="round2SameRect">
          <a:avLst/>
        </a:prstGeom>
        <a:solidFill>
          <a:schemeClr val="accent5">
            <a:hueOff val="360006"/>
            <a:satOff val="8692"/>
            <a:lumOff val="-41961"/>
            <a:alphaOff val="0"/>
          </a:schemeClr>
        </a:solidFill>
        <a:ln w="12700" cap="flat" cmpd="sng" algn="ctr">
          <a:solidFill>
            <a:schemeClr val="accent5">
              <a:hueOff val="360006"/>
              <a:satOff val="8692"/>
              <a:lumOff val="-4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2022</a:t>
          </a:r>
        </a:p>
      </dsp:txBody>
      <dsp:txXfrm rot="-5400000">
        <a:off x="8479078" y="1810365"/>
        <a:ext cx="1936532" cy="359130"/>
      </dsp:txXfrm>
    </dsp:sp>
    <dsp:sp modelId="{1FA3C236-5719-4A33-A6BB-80FA85F940E3}">
      <dsp:nvSpPr>
        <dsp:cNvPr id="0" name=""/>
        <dsp:cNvSpPr/>
      </dsp:nvSpPr>
      <dsp:spPr>
        <a:xfrm>
          <a:off x="7827091"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t>DISP Policies &amp; Procedures Update to 2022 version</a:t>
          </a:r>
        </a:p>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80%</a:t>
          </a:r>
          <a:br>
            <a:rPr lang="en-US" sz="1800" kern="1200" dirty="0">
              <a:latin typeface="+mn-lt"/>
            </a:rPr>
          </a:br>
          <a:r>
            <a:rPr lang="en-US" sz="1800" kern="1200" dirty="0">
              <a:latin typeface="+mn-lt"/>
            </a:rPr>
            <a:t>To be submitted Nov</a:t>
          </a:r>
        </a:p>
      </dsp:txBody>
      <dsp:txXfrm>
        <a:off x="7827091" y="0"/>
        <a:ext cx="3259934" cy="1392951"/>
      </dsp:txXfrm>
    </dsp:sp>
    <dsp:sp modelId="{18F1C823-9ACD-4FCD-8102-F468DCE57A45}">
      <dsp:nvSpPr>
        <dsp:cNvPr id="0" name=""/>
        <dsp:cNvSpPr/>
      </dsp:nvSpPr>
      <dsp:spPr>
        <a:xfrm>
          <a:off x="9457058" y="1472548"/>
          <a:ext cx="0" cy="318388"/>
        </a:xfrm>
        <a:prstGeom prst="line">
          <a:avLst/>
        </a:prstGeom>
        <a:noFill/>
        <a:ln w="6350" cap="flat" cmpd="sng" algn="ctr">
          <a:solidFill>
            <a:schemeClr val="accent5">
              <a:hueOff val="360006"/>
              <a:satOff val="8692"/>
              <a:lumOff val="-41961"/>
              <a:alphaOff val="0"/>
            </a:schemeClr>
          </a:solidFill>
          <a:prstDash val="dash"/>
          <a:miter lim="800000"/>
        </a:ln>
        <a:effectLst/>
      </dsp:spPr>
      <dsp:style>
        <a:lnRef idx="1">
          <a:scrgbClr r="0" g="0" b="0"/>
        </a:lnRef>
        <a:fillRef idx="0">
          <a:scrgbClr r="0" g="0" b="0"/>
        </a:fillRef>
        <a:effectRef idx="0">
          <a:scrgbClr r="0" g="0" b="0"/>
        </a:effectRef>
        <a:fontRef idx="minor"/>
      </dsp:style>
    </dsp:sp>
    <dsp:sp modelId="{F8AD0AB8-BBDF-4F0A-A6A0-850E289DD521}">
      <dsp:nvSpPr>
        <dsp:cNvPr id="0" name=""/>
        <dsp:cNvSpPr/>
      </dsp:nvSpPr>
      <dsp:spPr>
        <a:xfrm>
          <a:off x="9417260" y="1392951"/>
          <a:ext cx="79597" cy="79597"/>
        </a:xfrm>
        <a:prstGeom prst="ellipse">
          <a:avLst/>
        </a:prstGeom>
        <a:solidFill>
          <a:schemeClr val="accent5">
            <a:hueOff val="360006"/>
            <a:satOff val="8692"/>
            <a:lumOff val="-4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11/9/2022</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3</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4</a:t>
            </a:fld>
            <a:endParaRPr lang="en-US"/>
          </a:p>
        </p:txBody>
      </p:sp>
    </p:spTree>
    <p:extLst>
      <p:ext uri="{BB962C8B-B14F-4D97-AF65-F5344CB8AC3E}">
        <p14:creationId xmlns:p14="http://schemas.microsoft.com/office/powerpoint/2010/main" val="158655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5</a:t>
            </a:fld>
            <a:endParaRPr lang="en-US"/>
          </a:p>
        </p:txBody>
      </p:sp>
    </p:spTree>
    <p:extLst>
      <p:ext uri="{BB962C8B-B14F-4D97-AF65-F5344CB8AC3E}">
        <p14:creationId xmlns:p14="http://schemas.microsoft.com/office/powerpoint/2010/main" val="396330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6</a:t>
            </a:fld>
            <a:endParaRPr lang="en-US"/>
          </a:p>
        </p:txBody>
      </p:sp>
    </p:spTree>
    <p:extLst>
      <p:ext uri="{BB962C8B-B14F-4D97-AF65-F5344CB8AC3E}">
        <p14:creationId xmlns:p14="http://schemas.microsoft.com/office/powerpoint/2010/main" val="1134596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DC0559-D619-4E56-BF6F-3712370C2150}" type="slidenum">
              <a:rPr lang="en-US" smtClean="0"/>
              <a:t>9</a:t>
            </a:fld>
            <a:endParaRPr lang="en-US"/>
          </a:p>
        </p:txBody>
      </p:sp>
    </p:spTree>
    <p:extLst>
      <p:ext uri="{BB962C8B-B14F-4D97-AF65-F5344CB8AC3E}">
        <p14:creationId xmlns:p14="http://schemas.microsoft.com/office/powerpoint/2010/main" val="51454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14</a:t>
            </a:fld>
            <a:endParaRPr lang="en-US"/>
          </a:p>
        </p:txBody>
      </p:sp>
    </p:spTree>
    <p:extLst>
      <p:ext uri="{BB962C8B-B14F-4D97-AF65-F5344CB8AC3E}">
        <p14:creationId xmlns:p14="http://schemas.microsoft.com/office/powerpoint/2010/main" val="404304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15</a:t>
            </a:fld>
            <a:endParaRPr lang="en-US"/>
          </a:p>
        </p:txBody>
      </p:sp>
    </p:spTree>
    <p:extLst>
      <p:ext uri="{BB962C8B-B14F-4D97-AF65-F5344CB8AC3E}">
        <p14:creationId xmlns:p14="http://schemas.microsoft.com/office/powerpoint/2010/main" val="943886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16</a:t>
            </a:fld>
            <a:endParaRPr lang="en-US"/>
          </a:p>
        </p:txBody>
      </p:sp>
    </p:spTree>
    <p:extLst>
      <p:ext uri="{BB962C8B-B14F-4D97-AF65-F5344CB8AC3E}">
        <p14:creationId xmlns:p14="http://schemas.microsoft.com/office/powerpoint/2010/main" val="415089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aus01.safelinks.protection.outlook.com/?url=https%3A%2F%2Fboweng.us5.list-manage.com%2Ftrack%2Fclick%3Fu%3D12ee465f5939219a71d81f7d7%26id%3Df8eeb298fe%26e%3Da4562cbf27&amp;data=05%7C01%7Cjodie%40boweng.com.au%7C8739351561d547a41d5208dab6eacef2%7C1cf8f42aa4c04be38d46530646f6e498%7C1%7C0%7C638023416875755961%7CUnknown%7CTWFpbGZsb3d8eyJWIjoiMC4wLjAwMDAiLCJQIjoiV2luMzIiLCJBTiI6Ik1haWwiLCJXVCI6Mn0%3D%7C3000%7C%7C%7C&amp;sdata=%2FV18TqwgXh9Lrbj2xXQPeC1iAVYXCj4VhE8Wn6owg9Y%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aus01.safelinks.protection.outlook.com/?url=https%3A%2F%2Flinkprotect.cudasvc.com%2Furl%3Fa%3Dhttps%253a%252f%252fwww.cyber.gov.au%252fhave-you-been-hacked%253futm_source%253dstakeholderemail%2526utm_medium%253dhomepartners%2526utm_campaign%253dDataSecurityNovember22%26c%3DE%2C1%2CiMpK_o47gcB5D2WyDZlNtFVamqloIuyRHkRY2TFeKPk9WHHmwNeHlWHW5_M2ykum5j8yFJ01pkHYWG9dGrycA-EmnHjRLAmVT3pjmUO4dbhtJjhWU48%2C%26typo%3D1&amp;data=05%7C01%7Cjodie%40boweng.com.au%7C0262e335c0194f80301408dac05bb74c%7C1cf8f42aa4c04be38d46530646f6e498%7C1%7C0%7C638033797413582372%7CUnknown%7CTWFpbGZsb3d8eyJWIjoiMC4wLjAwMDAiLCJQIjoiV2luMzIiLCJBTiI6Ik1haWwiLCJXVCI6Mn0%3D%7C2000%7C%7C%7C&amp;sdata=0Qz26ods2VjpMlXLd4x1cGu9B0xhO2GCmV%2F2kGTHA6k%3D&amp;reserved=0" TargetMode="External"/><Relationship Id="rId2" Type="http://schemas.openxmlformats.org/officeDocument/2006/relationships/hyperlink" Target="https://www.cyber.gov.au/learn/threats/data-security?utm_source=stakeholderemail&amp;utm_medium=businesspartners&amp;utm_campaign=DataSecurityNovember22" TargetMode="Externa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99414" y="1051551"/>
            <a:ext cx="3565524" cy="2384898"/>
          </a:xfrm>
        </p:spPr>
        <p:txBody>
          <a:bodyPr anchor="b" anchorCtr="0">
            <a:normAutofit fontScale="90000"/>
          </a:bodyPr>
          <a:lstStyle/>
          <a:p>
            <a:r>
              <a:rPr lang="en-US" dirty="0"/>
              <a:t>Connections </a:t>
            </a:r>
            <a:br>
              <a:rPr lang="en-US" dirty="0"/>
            </a:br>
            <a:r>
              <a:rPr lang="en-US" dirty="0"/>
              <a:t>&amp; Leveraging Opportunities</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3" y="3568700"/>
            <a:ext cx="3565524" cy="1731963"/>
          </a:xfrm>
        </p:spPr>
        <p:txBody>
          <a:bodyPr>
            <a:normAutofit/>
          </a:bodyPr>
          <a:lstStyle/>
          <a:p>
            <a:r>
              <a:rPr lang="en-US" dirty="0"/>
              <a:t>Jodie Hawkes</a:t>
            </a:r>
          </a:p>
        </p:txBody>
      </p:sp>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a:xfrm>
            <a:off x="550862" y="549275"/>
            <a:ext cx="11091600" cy="1332000"/>
          </a:xfrm>
        </p:spPr>
        <p:txBody>
          <a:bodyPr/>
          <a:lstStyle/>
          <a:p>
            <a:r>
              <a:rPr lang="en-US" dirty="0"/>
              <a:t>Cyber Security - DBRT</a:t>
            </a:r>
          </a:p>
        </p:txBody>
      </p:sp>
      <p:sp>
        <p:nvSpPr>
          <p:cNvPr id="16" name="Slide Number Placeholder 15">
            <a:extLst>
              <a:ext uri="{FF2B5EF4-FFF2-40B4-BE49-F238E27FC236}">
                <a16:creationId xmlns:a16="http://schemas.microsoft.com/office/drawing/2014/main" id="{3F8A62C8-5437-4C47-AC0F-0605F84CBA57}"/>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10</a:t>
            </a:fld>
            <a:endParaRPr lang="en-US"/>
          </a:p>
        </p:txBody>
      </p:sp>
      <p:sp>
        <p:nvSpPr>
          <p:cNvPr id="6" name="Content Placeholder 5">
            <a:extLst>
              <a:ext uri="{FF2B5EF4-FFF2-40B4-BE49-F238E27FC236}">
                <a16:creationId xmlns:a16="http://schemas.microsoft.com/office/drawing/2014/main" id="{B0BF8581-7506-9437-414C-B8AC05C4F867}"/>
              </a:ext>
            </a:extLst>
          </p:cNvPr>
          <p:cNvSpPr>
            <a:spLocks noGrp="1"/>
          </p:cNvSpPr>
          <p:nvPr>
            <p:ph idx="1"/>
          </p:nvPr>
        </p:nvSpPr>
        <p:spPr/>
        <p:txBody>
          <a:bodyPr/>
          <a:lstStyle/>
          <a:p>
            <a:endParaRPr lang="en-AU"/>
          </a:p>
        </p:txBody>
      </p:sp>
      <p:pic>
        <p:nvPicPr>
          <p:cNvPr id="8" name="Picture 7">
            <a:extLst>
              <a:ext uri="{FF2B5EF4-FFF2-40B4-BE49-F238E27FC236}">
                <a16:creationId xmlns:a16="http://schemas.microsoft.com/office/drawing/2014/main" id="{F2B29F1E-19A6-7F57-0395-FE44D4F55317}"/>
              </a:ext>
            </a:extLst>
          </p:cNvPr>
          <p:cNvPicPr>
            <a:picLocks noChangeAspect="1"/>
          </p:cNvPicPr>
          <p:nvPr/>
        </p:nvPicPr>
        <p:blipFill>
          <a:blip r:embed="rId2"/>
          <a:stretch>
            <a:fillRect/>
          </a:stretch>
        </p:blipFill>
        <p:spPr>
          <a:xfrm>
            <a:off x="549538" y="1360813"/>
            <a:ext cx="9399325" cy="4994930"/>
          </a:xfrm>
          <a:prstGeom prst="rect">
            <a:avLst/>
          </a:prstGeom>
        </p:spPr>
      </p:pic>
    </p:spTree>
    <p:extLst>
      <p:ext uri="{BB962C8B-B14F-4D97-AF65-F5344CB8AC3E}">
        <p14:creationId xmlns:p14="http://schemas.microsoft.com/office/powerpoint/2010/main" val="2496947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a:xfrm>
            <a:off x="550862" y="549275"/>
            <a:ext cx="11091600" cy="1332000"/>
          </a:xfrm>
        </p:spPr>
        <p:txBody>
          <a:bodyPr/>
          <a:lstStyle/>
          <a:p>
            <a:r>
              <a:rPr lang="en-US" dirty="0"/>
              <a:t>Cyber Security – Microsoft Score</a:t>
            </a:r>
          </a:p>
        </p:txBody>
      </p:sp>
      <p:sp>
        <p:nvSpPr>
          <p:cNvPr id="16" name="Slide Number Placeholder 15">
            <a:extLst>
              <a:ext uri="{FF2B5EF4-FFF2-40B4-BE49-F238E27FC236}">
                <a16:creationId xmlns:a16="http://schemas.microsoft.com/office/drawing/2014/main" id="{3F8A62C8-5437-4C47-AC0F-0605F84CBA57}"/>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11</a:t>
            </a:fld>
            <a:endParaRPr lang="en-US"/>
          </a:p>
        </p:txBody>
      </p:sp>
      <p:pic>
        <p:nvPicPr>
          <p:cNvPr id="5" name="Content Placeholder 4">
            <a:extLst>
              <a:ext uri="{FF2B5EF4-FFF2-40B4-BE49-F238E27FC236}">
                <a16:creationId xmlns:a16="http://schemas.microsoft.com/office/drawing/2014/main" id="{EFA54A03-F1A9-44B1-22DA-61A04D1131E2}"/>
              </a:ext>
            </a:extLst>
          </p:cNvPr>
          <p:cNvPicPr>
            <a:picLocks noGrp="1" noChangeAspect="1"/>
          </p:cNvPicPr>
          <p:nvPr>
            <p:ph idx="1"/>
          </p:nvPr>
        </p:nvPicPr>
        <p:blipFill>
          <a:blip r:embed="rId2"/>
          <a:stretch>
            <a:fillRect/>
          </a:stretch>
        </p:blipFill>
        <p:spPr>
          <a:xfrm>
            <a:off x="500443" y="1370397"/>
            <a:ext cx="10908292" cy="5366232"/>
          </a:xfrm>
        </p:spPr>
      </p:pic>
    </p:spTree>
    <p:extLst>
      <p:ext uri="{BB962C8B-B14F-4D97-AF65-F5344CB8AC3E}">
        <p14:creationId xmlns:p14="http://schemas.microsoft.com/office/powerpoint/2010/main" val="1656583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a:xfrm>
            <a:off x="550862" y="549275"/>
            <a:ext cx="11091600" cy="1332000"/>
          </a:xfrm>
        </p:spPr>
        <p:txBody>
          <a:bodyPr/>
          <a:lstStyle/>
          <a:p>
            <a:r>
              <a:rPr lang="en-US" dirty="0"/>
              <a:t>Cyber Security – Essential 8</a:t>
            </a:r>
          </a:p>
        </p:txBody>
      </p:sp>
      <p:sp>
        <p:nvSpPr>
          <p:cNvPr id="16" name="Slide Number Placeholder 15">
            <a:extLst>
              <a:ext uri="{FF2B5EF4-FFF2-40B4-BE49-F238E27FC236}">
                <a16:creationId xmlns:a16="http://schemas.microsoft.com/office/drawing/2014/main" id="{3F8A62C8-5437-4C47-AC0F-0605F84CBA57}"/>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12</a:t>
            </a:fld>
            <a:endParaRPr lang="en-US"/>
          </a:p>
        </p:txBody>
      </p:sp>
      <p:pic>
        <p:nvPicPr>
          <p:cNvPr id="3" name="Content Placeholder 2">
            <a:extLst>
              <a:ext uri="{FF2B5EF4-FFF2-40B4-BE49-F238E27FC236}">
                <a16:creationId xmlns:a16="http://schemas.microsoft.com/office/drawing/2014/main" id="{D84A8E92-64EC-4783-B24B-FD8D4BC56C85}"/>
              </a:ext>
            </a:extLst>
          </p:cNvPr>
          <p:cNvPicPr>
            <a:picLocks noGrp="1" noChangeAspect="1"/>
          </p:cNvPicPr>
          <p:nvPr>
            <p:ph idx="1"/>
          </p:nvPr>
        </p:nvPicPr>
        <p:blipFill>
          <a:blip r:embed="rId2"/>
          <a:stretch>
            <a:fillRect/>
          </a:stretch>
        </p:blipFill>
        <p:spPr>
          <a:xfrm>
            <a:off x="1841205" y="1502797"/>
            <a:ext cx="8769640" cy="4661590"/>
          </a:xfrm>
          <a:prstGeom prst="rect">
            <a:avLst/>
          </a:prstGeom>
        </p:spPr>
      </p:pic>
    </p:spTree>
    <p:extLst>
      <p:ext uri="{BB962C8B-B14F-4D97-AF65-F5344CB8AC3E}">
        <p14:creationId xmlns:p14="http://schemas.microsoft.com/office/powerpoint/2010/main" val="2498686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550862" y="549275"/>
            <a:ext cx="11097551" cy="1332000"/>
          </a:xfrm>
        </p:spPr>
        <p:txBody>
          <a:bodyPr/>
          <a:lstStyle/>
          <a:p>
            <a:r>
              <a:rPr lang="en-US" dirty="0"/>
              <a:t>Agenda…</a:t>
            </a:r>
          </a:p>
        </p:txBody>
      </p:sp>
      <p:sp>
        <p:nvSpPr>
          <p:cNvPr id="8" name="Text Placeholder 7">
            <a:extLst>
              <a:ext uri="{FF2B5EF4-FFF2-40B4-BE49-F238E27FC236}">
                <a16:creationId xmlns:a16="http://schemas.microsoft.com/office/drawing/2014/main" id="{ABA415A0-3B77-43FB-A408-5F1DA4B0AAFA}"/>
              </a:ext>
            </a:extLst>
          </p:cNvPr>
          <p:cNvSpPr>
            <a:spLocks noGrp="1"/>
          </p:cNvSpPr>
          <p:nvPr>
            <p:ph type="body" idx="1"/>
          </p:nvPr>
        </p:nvSpPr>
        <p:spPr>
          <a:xfrm>
            <a:off x="550864" y="1731375"/>
            <a:ext cx="3563936" cy="535354"/>
          </a:xfrm>
        </p:spPr>
        <p:txBody>
          <a:bodyPr/>
          <a:lstStyle/>
          <a:p>
            <a:r>
              <a:rPr lang="en-US" dirty="0" err="1"/>
              <a:t>Esg</a:t>
            </a:r>
            <a:endParaRPr lang="en-US" dirty="0"/>
          </a:p>
        </p:txBody>
      </p:sp>
      <p:sp>
        <p:nvSpPr>
          <p:cNvPr id="9" name="Content Placeholder 8">
            <a:extLst>
              <a:ext uri="{FF2B5EF4-FFF2-40B4-BE49-F238E27FC236}">
                <a16:creationId xmlns:a16="http://schemas.microsoft.com/office/drawing/2014/main" id="{8598ECEC-4413-4244-8F21-0076EC511806}"/>
              </a:ext>
            </a:extLst>
          </p:cNvPr>
          <p:cNvSpPr>
            <a:spLocks noGrp="1"/>
          </p:cNvSpPr>
          <p:nvPr>
            <p:ph sz="half" idx="2"/>
          </p:nvPr>
        </p:nvSpPr>
        <p:spPr>
          <a:xfrm>
            <a:off x="559476" y="2432304"/>
            <a:ext cx="3563936" cy="3515555"/>
          </a:xfrm>
        </p:spPr>
        <p:txBody>
          <a:bodyPr>
            <a:normAutofit/>
          </a:bodyPr>
          <a:lstStyle/>
          <a:p>
            <a:pPr lvl="0"/>
            <a:r>
              <a:rPr lang="en-US" dirty="0"/>
              <a:t>Jed Durdin</a:t>
            </a:r>
            <a:br>
              <a:rPr lang="en-US" dirty="0"/>
            </a:br>
            <a:r>
              <a:rPr lang="en-US" dirty="0"/>
              <a:t>Maximum Energy</a:t>
            </a:r>
          </a:p>
          <a:p>
            <a:pPr lvl="0"/>
            <a:endParaRPr lang="en-US" dirty="0"/>
          </a:p>
          <a:p>
            <a:endParaRPr lang="en-US" dirty="0"/>
          </a:p>
        </p:txBody>
      </p:sp>
      <p:sp>
        <p:nvSpPr>
          <p:cNvPr id="12" name="Text Placeholder 11">
            <a:extLst>
              <a:ext uri="{FF2B5EF4-FFF2-40B4-BE49-F238E27FC236}">
                <a16:creationId xmlns:a16="http://schemas.microsoft.com/office/drawing/2014/main" id="{3A63626D-0E6E-4023-ABFC-A744C9862159}"/>
              </a:ext>
            </a:extLst>
          </p:cNvPr>
          <p:cNvSpPr>
            <a:spLocks noGrp="1"/>
          </p:cNvSpPr>
          <p:nvPr>
            <p:ph type="body" sz="quarter" idx="13"/>
          </p:nvPr>
        </p:nvSpPr>
        <p:spPr>
          <a:xfrm>
            <a:off x="3705308" y="1731375"/>
            <a:ext cx="4202425" cy="535354"/>
          </a:xfrm>
        </p:spPr>
        <p:txBody>
          <a:bodyPr/>
          <a:lstStyle/>
          <a:p>
            <a:r>
              <a:rPr lang="en-US" dirty="0"/>
              <a:t>REGIONAL </a:t>
            </a:r>
            <a:r>
              <a:rPr lang="en-US" dirty="0" err="1"/>
              <a:t>dEVELOPMENT</a:t>
            </a:r>
            <a:endParaRPr lang="en-US" dirty="0"/>
          </a:p>
        </p:txBody>
      </p:sp>
      <p:sp>
        <p:nvSpPr>
          <p:cNvPr id="13" name="Content Placeholder 12">
            <a:extLst>
              <a:ext uri="{FF2B5EF4-FFF2-40B4-BE49-F238E27FC236}">
                <a16:creationId xmlns:a16="http://schemas.microsoft.com/office/drawing/2014/main" id="{258E9390-685C-4BAD-BFAD-EC56E81C4745}"/>
              </a:ext>
            </a:extLst>
          </p:cNvPr>
          <p:cNvSpPr>
            <a:spLocks noGrp="1"/>
          </p:cNvSpPr>
          <p:nvPr>
            <p:ph sz="quarter" idx="14"/>
          </p:nvPr>
        </p:nvSpPr>
        <p:spPr>
          <a:xfrm>
            <a:off x="3705309" y="2427370"/>
            <a:ext cx="4145020" cy="3515555"/>
          </a:xfrm>
        </p:spPr>
        <p:txBody>
          <a:bodyPr>
            <a:normAutofit/>
          </a:bodyPr>
          <a:lstStyle/>
          <a:p>
            <a:pPr lvl="0"/>
            <a:r>
              <a:rPr lang="en-US" dirty="0"/>
              <a:t>Ben Fee</a:t>
            </a:r>
            <a:br>
              <a:rPr lang="en-US" dirty="0"/>
            </a:br>
            <a:r>
              <a:rPr lang="en-US" dirty="0"/>
              <a:t>Chief Executive</a:t>
            </a:r>
          </a:p>
          <a:p>
            <a:pPr lvl="0"/>
            <a:r>
              <a:rPr lang="en-US" dirty="0"/>
              <a:t>Julie Bates</a:t>
            </a:r>
            <a:br>
              <a:rPr lang="en-US" dirty="0"/>
            </a:br>
            <a:r>
              <a:rPr lang="en-US" dirty="0"/>
              <a:t>Director of Business Development</a:t>
            </a:r>
          </a:p>
        </p:txBody>
      </p:sp>
      <p:sp>
        <p:nvSpPr>
          <p:cNvPr id="10" name="Text Placeholder 9">
            <a:extLst>
              <a:ext uri="{FF2B5EF4-FFF2-40B4-BE49-F238E27FC236}">
                <a16:creationId xmlns:a16="http://schemas.microsoft.com/office/drawing/2014/main" id="{34A9BC34-CFDB-4D7A-8D6C-1CE608D0909F}"/>
              </a:ext>
            </a:extLst>
          </p:cNvPr>
          <p:cNvSpPr>
            <a:spLocks noGrp="1"/>
          </p:cNvSpPr>
          <p:nvPr>
            <p:ph type="body" sz="quarter" idx="3"/>
          </p:nvPr>
        </p:nvSpPr>
        <p:spPr>
          <a:xfrm>
            <a:off x="8139659" y="1731375"/>
            <a:ext cx="3566160" cy="535354"/>
          </a:xfrm>
        </p:spPr>
        <p:txBody>
          <a:bodyPr/>
          <a:lstStyle/>
          <a:p>
            <a:r>
              <a:rPr lang="en-US" dirty="0"/>
              <a:t>LOCAL JOBS PROGRAM</a:t>
            </a:r>
          </a:p>
        </p:txBody>
      </p:sp>
      <p:sp>
        <p:nvSpPr>
          <p:cNvPr id="11" name="Content Placeholder 10">
            <a:extLst>
              <a:ext uri="{FF2B5EF4-FFF2-40B4-BE49-F238E27FC236}">
                <a16:creationId xmlns:a16="http://schemas.microsoft.com/office/drawing/2014/main" id="{1D014E48-5DD9-49CE-AD5B-0FEF69204F68}"/>
              </a:ext>
            </a:extLst>
          </p:cNvPr>
          <p:cNvSpPr>
            <a:spLocks noGrp="1"/>
          </p:cNvSpPr>
          <p:nvPr>
            <p:ph sz="quarter" idx="4"/>
          </p:nvPr>
        </p:nvSpPr>
        <p:spPr>
          <a:xfrm>
            <a:off x="8139659" y="2427370"/>
            <a:ext cx="3508755" cy="3515555"/>
          </a:xfrm>
        </p:spPr>
        <p:txBody>
          <a:bodyPr>
            <a:normAutofit/>
          </a:bodyPr>
          <a:lstStyle/>
          <a:p>
            <a:pPr lvl="0"/>
            <a:r>
              <a:rPr lang="en-US" dirty="0"/>
              <a:t>Christine Willersdorf</a:t>
            </a:r>
            <a:br>
              <a:rPr lang="en-US" dirty="0"/>
            </a:br>
            <a:r>
              <a:rPr lang="en-US" dirty="0"/>
              <a:t>Employment Facilitator</a:t>
            </a:r>
          </a:p>
        </p:txBody>
      </p:sp>
      <p:sp>
        <p:nvSpPr>
          <p:cNvPr id="14" name="Date Placeholder 13">
            <a:extLst>
              <a:ext uri="{FF2B5EF4-FFF2-40B4-BE49-F238E27FC236}">
                <a16:creationId xmlns:a16="http://schemas.microsoft.com/office/drawing/2014/main" id="{D236478C-E242-44E0-8357-C72C9B588CA7}"/>
              </a:ext>
            </a:extLst>
          </p:cNvPr>
          <p:cNvSpPr>
            <a:spLocks noGrp="1"/>
          </p:cNvSpPr>
          <p:nvPr>
            <p:ph type="dt" sz="half" idx="10"/>
          </p:nvPr>
        </p:nvSpPr>
        <p:spPr>
          <a:xfrm>
            <a:off x="550863" y="6507212"/>
            <a:ext cx="2628900" cy="153888"/>
          </a:xfrm>
        </p:spPr>
        <p:txBody>
          <a:bodyPr/>
          <a:lstStyle/>
          <a:p>
            <a:r>
              <a:rPr lang="en-US"/>
              <a:t>Tuesday, February 2, 20XX</a:t>
            </a:r>
            <a:endParaRPr lang="en-US" dirty="0"/>
          </a:p>
        </p:txBody>
      </p:sp>
      <p:sp>
        <p:nvSpPr>
          <p:cNvPr id="15" name="Footer Placeholder 14">
            <a:extLst>
              <a:ext uri="{FF2B5EF4-FFF2-40B4-BE49-F238E27FC236}">
                <a16:creationId xmlns:a16="http://schemas.microsoft.com/office/drawing/2014/main" id="{65A6DC02-681E-4AF7-AC6E-57CDDB2FBA28}"/>
              </a:ext>
            </a:extLst>
          </p:cNvPr>
          <p:cNvSpPr>
            <a:spLocks noGrp="1"/>
          </p:cNvSpPr>
          <p:nvPr>
            <p:ph type="ftr" sz="quarter" idx="11"/>
          </p:nvPr>
        </p:nvSpPr>
        <p:spPr>
          <a:xfrm>
            <a:off x="3359150" y="6507212"/>
            <a:ext cx="6379210" cy="153888"/>
          </a:xfrm>
        </p:spPr>
        <p:txBody>
          <a:bodyPr/>
          <a:lstStyle/>
          <a:p>
            <a:r>
              <a:rPr lang="en-US"/>
              <a:t>Sample Footer Text</a:t>
            </a: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13</a:t>
            </a:fld>
            <a:endParaRPr lang="en-US"/>
          </a:p>
        </p:txBody>
      </p:sp>
    </p:spTree>
    <p:extLst>
      <p:ext uri="{BB962C8B-B14F-4D97-AF65-F5344CB8AC3E}">
        <p14:creationId xmlns:p14="http://schemas.microsoft.com/office/powerpoint/2010/main" val="1420547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a:bodyPr>
          <a:lstStyle/>
          <a:p>
            <a:r>
              <a:rPr lang="en-US" dirty="0"/>
              <a:t>Agenda </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14</a:t>
            </a:fld>
            <a:endParaRPr lang="en-US"/>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Text Placeholder 7">
            <a:extLst>
              <a:ext uri="{FF2B5EF4-FFF2-40B4-BE49-F238E27FC236}">
                <a16:creationId xmlns:a16="http://schemas.microsoft.com/office/drawing/2014/main" id="{DE0DA21A-29C9-5800-4CE3-8D089B209A74}"/>
              </a:ext>
            </a:extLst>
          </p:cNvPr>
          <p:cNvSpPr>
            <a:spLocks noGrp="1"/>
          </p:cNvSpPr>
          <p:nvPr>
            <p:ph type="body" idx="1"/>
          </p:nvPr>
        </p:nvSpPr>
        <p:spPr>
          <a:xfrm>
            <a:off x="1144987" y="1731375"/>
            <a:ext cx="3510787" cy="535354"/>
          </a:xfrm>
        </p:spPr>
        <p:txBody>
          <a:bodyPr/>
          <a:lstStyle/>
          <a:p>
            <a:r>
              <a:rPr lang="en-US" sz="2000" dirty="0"/>
              <a:t>NEW TECHNOLOGIES</a:t>
            </a:r>
          </a:p>
        </p:txBody>
      </p:sp>
      <p:sp>
        <p:nvSpPr>
          <p:cNvPr id="29" name="Content Placeholder 8">
            <a:extLst>
              <a:ext uri="{FF2B5EF4-FFF2-40B4-BE49-F238E27FC236}">
                <a16:creationId xmlns:a16="http://schemas.microsoft.com/office/drawing/2014/main" id="{0914FFA4-3AB3-3CEE-3258-93FE5F32AF1D}"/>
              </a:ext>
            </a:extLst>
          </p:cNvPr>
          <p:cNvSpPr>
            <a:spLocks noGrp="1"/>
          </p:cNvSpPr>
          <p:nvPr>
            <p:ph sz="half" idx="2"/>
          </p:nvPr>
        </p:nvSpPr>
        <p:spPr>
          <a:xfrm>
            <a:off x="1125670" y="2463992"/>
            <a:ext cx="3563936" cy="3515555"/>
          </a:xfrm>
        </p:spPr>
        <p:txBody>
          <a:bodyPr>
            <a:normAutofit/>
          </a:bodyPr>
          <a:lstStyle/>
          <a:p>
            <a:pPr lvl="0"/>
            <a:r>
              <a:rPr lang="en-US" dirty="0"/>
              <a:t>Ethan Klemm</a:t>
            </a:r>
            <a:br>
              <a:rPr lang="en-US" dirty="0"/>
            </a:br>
            <a:r>
              <a:rPr lang="en-US" dirty="0"/>
              <a:t>Design &amp; Innovation</a:t>
            </a:r>
          </a:p>
          <a:p>
            <a:pPr lvl="0"/>
            <a:endParaRPr lang="en-US" dirty="0"/>
          </a:p>
          <a:p>
            <a:endParaRPr lang="en-US" dirty="0"/>
          </a:p>
        </p:txBody>
      </p:sp>
      <p:sp>
        <p:nvSpPr>
          <p:cNvPr id="30" name="Text Placeholder 7">
            <a:extLst>
              <a:ext uri="{FF2B5EF4-FFF2-40B4-BE49-F238E27FC236}">
                <a16:creationId xmlns:a16="http://schemas.microsoft.com/office/drawing/2014/main" id="{72E91784-A5B1-046D-D975-62F0947399C0}"/>
              </a:ext>
            </a:extLst>
          </p:cNvPr>
          <p:cNvSpPr txBox="1">
            <a:spLocks/>
          </p:cNvSpPr>
          <p:nvPr/>
        </p:nvSpPr>
        <p:spPr>
          <a:xfrm>
            <a:off x="5744391" y="1660587"/>
            <a:ext cx="3563936" cy="535354"/>
          </a:xfrm>
          <a:prstGeom prst="rect">
            <a:avLst/>
          </a:prstGeom>
        </p:spPr>
        <p:txBody>
          <a:bodyPr vert="horz" wrap="square" lIns="0" tIns="0" rIns="0" bIns="0" rtlCol="0" anchor="b">
            <a:no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1400" b="0" kern="1200" cap="all" spc="200" baseline="0">
                <a:solidFill>
                  <a:schemeClr val="tx1"/>
                </a:solidFill>
                <a:latin typeface="+mn-lt"/>
                <a:ea typeface="+mn-ea"/>
                <a:cs typeface="+mn-cs"/>
              </a:defRPr>
            </a:lvl1pPr>
            <a:lvl2pPr marL="457200" indent="0" algn="l" defTabSz="914400" rtl="0" eaLnBrk="1" latinLnBrk="0" hangingPunct="1">
              <a:lnSpc>
                <a:spcPct val="110000"/>
              </a:lnSpc>
              <a:spcBef>
                <a:spcPts val="5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2pPr>
            <a:lvl3pPr marL="914400" indent="0" algn="l" defTabSz="914400" rtl="0" eaLnBrk="1" latinLnBrk="0" hangingPunct="1">
              <a:lnSpc>
                <a:spcPct val="110000"/>
              </a:lnSpc>
              <a:spcBef>
                <a:spcPts val="500"/>
              </a:spcBef>
              <a:spcAft>
                <a:spcPts val="800"/>
              </a:spcAft>
              <a:buFont typeface="Arial" panose="020B0604020202020204" pitchFamily="34" charset="0"/>
              <a:buNone/>
              <a:defRPr sz="1800" b="1" kern="1200">
                <a:solidFill>
                  <a:schemeClr val="tx1">
                    <a:alpha val="60000"/>
                  </a:schemeClr>
                </a:solidFill>
                <a:latin typeface="+mn-lt"/>
                <a:ea typeface="+mn-ea"/>
                <a:cs typeface="+mn-cs"/>
              </a:defRPr>
            </a:lvl3pPr>
            <a:lvl4pPr marL="1371600" indent="0" algn="l" defTabSz="914400" rtl="0" eaLnBrk="1" latinLnBrk="0" hangingPunct="1">
              <a:lnSpc>
                <a:spcPct val="110000"/>
              </a:lnSpc>
              <a:spcBef>
                <a:spcPts val="500"/>
              </a:spcBef>
              <a:spcAft>
                <a:spcPts val="800"/>
              </a:spcAft>
              <a:buFont typeface="Arial" panose="020B0604020202020204" pitchFamily="34" charset="0"/>
              <a:buNone/>
              <a:defRPr sz="1600" b="1" kern="1200">
                <a:solidFill>
                  <a:schemeClr val="tx1">
                    <a:alpha val="60000"/>
                  </a:schemeClr>
                </a:solidFill>
                <a:latin typeface="+mn-lt"/>
                <a:ea typeface="+mn-ea"/>
                <a:cs typeface="+mn-cs"/>
              </a:defRPr>
            </a:lvl4pPr>
            <a:lvl5pPr marL="1828800" indent="0" algn="l" defTabSz="914400" rtl="0" eaLnBrk="1" latinLnBrk="0" hangingPunct="1">
              <a:lnSpc>
                <a:spcPct val="110000"/>
              </a:lnSpc>
              <a:spcBef>
                <a:spcPts val="500"/>
              </a:spcBef>
              <a:spcAft>
                <a:spcPts val="800"/>
              </a:spcAft>
              <a:buFont typeface="Arial" panose="020B0604020202020204" pitchFamily="34" charset="0"/>
              <a:buNone/>
              <a:defRPr sz="1600" b="1" kern="1200">
                <a:solidFill>
                  <a:schemeClr val="tx1">
                    <a:alpha val="6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Murraylands manufacturing alliance</a:t>
            </a:r>
          </a:p>
        </p:txBody>
      </p:sp>
      <p:sp>
        <p:nvSpPr>
          <p:cNvPr id="31" name="Content Placeholder 8">
            <a:extLst>
              <a:ext uri="{FF2B5EF4-FFF2-40B4-BE49-F238E27FC236}">
                <a16:creationId xmlns:a16="http://schemas.microsoft.com/office/drawing/2014/main" id="{B56A02DD-7F4C-F241-051A-76333F451547}"/>
              </a:ext>
            </a:extLst>
          </p:cNvPr>
          <p:cNvSpPr txBox="1">
            <a:spLocks/>
          </p:cNvSpPr>
          <p:nvPr/>
        </p:nvSpPr>
        <p:spPr>
          <a:xfrm>
            <a:off x="5753003" y="2361516"/>
            <a:ext cx="3563936" cy="3515555"/>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Brett </a:t>
            </a:r>
            <a:r>
              <a:rPr lang="en-US" dirty="0" err="1"/>
              <a:t>Kennewell</a:t>
            </a:r>
            <a:br>
              <a:rPr lang="en-US" dirty="0"/>
            </a:br>
            <a:r>
              <a:rPr lang="en-US" dirty="0"/>
              <a:t>Director</a:t>
            </a:r>
            <a:br>
              <a:rPr lang="en-US" dirty="0"/>
            </a:br>
            <a:r>
              <a:rPr lang="en-US" dirty="0" err="1"/>
              <a:t>Kennewell</a:t>
            </a:r>
            <a:r>
              <a:rPr lang="en-US" dirty="0"/>
              <a:t> Engineering</a:t>
            </a:r>
          </a:p>
          <a:p>
            <a:r>
              <a:rPr lang="en-US" dirty="0"/>
              <a:t>Daniel Kluske</a:t>
            </a:r>
            <a:br>
              <a:rPr lang="en-US" dirty="0"/>
            </a:br>
            <a:r>
              <a:rPr lang="en-US" dirty="0"/>
              <a:t>Project Manager</a:t>
            </a:r>
            <a:br>
              <a:rPr lang="en-US" dirty="0"/>
            </a:br>
            <a:r>
              <a:rPr lang="en-US" dirty="0"/>
              <a:t>Moore Engineering</a:t>
            </a:r>
          </a:p>
          <a:p>
            <a:endParaRPr lang="en-US" dirty="0"/>
          </a:p>
          <a:p>
            <a:endParaRPr lang="en-US" dirty="0"/>
          </a:p>
          <a:p>
            <a:endParaRPr lang="en-US" dirty="0"/>
          </a:p>
        </p:txBody>
      </p:sp>
    </p:spTree>
    <p:extLst>
      <p:ext uri="{BB962C8B-B14F-4D97-AF65-F5344CB8AC3E}">
        <p14:creationId xmlns:p14="http://schemas.microsoft.com/office/powerpoint/2010/main" val="389134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a:bodyPr>
          <a:lstStyle/>
          <a:p>
            <a:r>
              <a:rPr lang="en-US" dirty="0"/>
              <a:t>Agenda </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15</a:t>
            </a:fld>
            <a:endParaRPr lang="en-US"/>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Text Placeholder 7">
            <a:extLst>
              <a:ext uri="{FF2B5EF4-FFF2-40B4-BE49-F238E27FC236}">
                <a16:creationId xmlns:a16="http://schemas.microsoft.com/office/drawing/2014/main" id="{DE0DA21A-29C9-5800-4CE3-8D089B209A74}"/>
              </a:ext>
            </a:extLst>
          </p:cNvPr>
          <p:cNvSpPr>
            <a:spLocks noGrp="1"/>
          </p:cNvSpPr>
          <p:nvPr>
            <p:ph type="body" idx="1"/>
          </p:nvPr>
        </p:nvSpPr>
        <p:spPr>
          <a:xfrm>
            <a:off x="1144987" y="1731375"/>
            <a:ext cx="3510787" cy="535354"/>
          </a:xfrm>
        </p:spPr>
        <p:txBody>
          <a:bodyPr/>
          <a:lstStyle/>
          <a:p>
            <a:r>
              <a:rPr lang="en-US" sz="2000" dirty="0"/>
              <a:t>PANEL MEMBERS</a:t>
            </a:r>
          </a:p>
        </p:txBody>
      </p:sp>
      <p:sp>
        <p:nvSpPr>
          <p:cNvPr id="29" name="Content Placeholder 8">
            <a:extLst>
              <a:ext uri="{FF2B5EF4-FFF2-40B4-BE49-F238E27FC236}">
                <a16:creationId xmlns:a16="http://schemas.microsoft.com/office/drawing/2014/main" id="{0914FFA4-3AB3-3CEE-3258-93FE5F32AF1D}"/>
              </a:ext>
            </a:extLst>
          </p:cNvPr>
          <p:cNvSpPr>
            <a:spLocks noGrp="1"/>
          </p:cNvSpPr>
          <p:nvPr>
            <p:ph sz="half" idx="2"/>
          </p:nvPr>
        </p:nvSpPr>
        <p:spPr>
          <a:xfrm>
            <a:off x="1125669" y="2463992"/>
            <a:ext cx="8914319" cy="3515555"/>
          </a:xfrm>
        </p:spPr>
        <p:txBody>
          <a:bodyPr>
            <a:normAutofit/>
          </a:bodyPr>
          <a:lstStyle/>
          <a:p>
            <a:pPr lvl="0"/>
            <a:r>
              <a:rPr lang="en-US" dirty="0"/>
              <a:t>Dougal Guthrie – McConnell Dowell – Alliance General Manager</a:t>
            </a:r>
          </a:p>
          <a:p>
            <a:pPr lvl="0"/>
            <a:r>
              <a:rPr lang="en-US" dirty="0"/>
              <a:t>Nigel </a:t>
            </a:r>
            <a:r>
              <a:rPr lang="en-US" dirty="0" err="1"/>
              <a:t>Hird</a:t>
            </a:r>
            <a:r>
              <a:rPr lang="en-US" dirty="0"/>
              <a:t> – McConnell Dowell – Area Manager</a:t>
            </a:r>
          </a:p>
          <a:p>
            <a:pPr lvl="0"/>
            <a:r>
              <a:rPr lang="en-US" dirty="0"/>
              <a:t>Adam Yates – </a:t>
            </a:r>
            <a:r>
              <a:rPr lang="en-US" dirty="0" err="1"/>
              <a:t>Bardavcol</a:t>
            </a:r>
            <a:r>
              <a:rPr lang="en-US" dirty="0"/>
              <a:t> Pty Ltd – Construction Manager</a:t>
            </a:r>
          </a:p>
          <a:p>
            <a:pPr lvl="0"/>
            <a:endParaRPr lang="en-US" dirty="0"/>
          </a:p>
          <a:p>
            <a:endParaRPr lang="en-US" dirty="0"/>
          </a:p>
        </p:txBody>
      </p:sp>
    </p:spTree>
    <p:extLst>
      <p:ext uri="{BB962C8B-B14F-4D97-AF65-F5344CB8AC3E}">
        <p14:creationId xmlns:p14="http://schemas.microsoft.com/office/powerpoint/2010/main" val="589885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Placeholder 15" descr="Data Points Digital background">
            <a:extLst>
              <a:ext uri="{FF2B5EF4-FFF2-40B4-BE49-F238E27FC236}">
                <a16:creationId xmlns:a16="http://schemas.microsoft.com/office/drawing/2014/main" id="{361E9ADB-7377-4CF1-9AE4-AEFBDEBEEEE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3776472"/>
          </a:xfrm>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16</a:t>
            </a:fld>
            <a:endParaRPr lang="en-US"/>
          </a:p>
        </p:txBody>
      </p:sp>
      <p:pic>
        <p:nvPicPr>
          <p:cNvPr id="2" name="Picture 1" descr="Text&#10;&#10;Description automatically generated">
            <a:extLst>
              <a:ext uri="{FF2B5EF4-FFF2-40B4-BE49-F238E27FC236}">
                <a16:creationId xmlns:a16="http://schemas.microsoft.com/office/drawing/2014/main" id="{107FF3A2-473A-8EC2-0AAE-CCA2EBCE98CC}"/>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943113" y="4350195"/>
            <a:ext cx="8155043" cy="2233961"/>
          </a:xfrm>
          <a:prstGeom prst="rect">
            <a:avLst/>
          </a:prstGeom>
        </p:spPr>
      </p:pic>
    </p:spTree>
    <p:extLst>
      <p:ext uri="{BB962C8B-B14F-4D97-AF65-F5344CB8AC3E}">
        <p14:creationId xmlns:p14="http://schemas.microsoft.com/office/powerpoint/2010/main" val="3521561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a:lstStyle/>
          <a:p>
            <a:r>
              <a:rPr lang="en-US"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a:lstStyle/>
          <a:p>
            <a:r>
              <a:rPr lang="en-US" dirty="0"/>
              <a:t>Bowhill Engineering</a:t>
            </a:r>
          </a:p>
          <a:p>
            <a:r>
              <a:rPr lang="en-US" dirty="0"/>
              <a:t>admin@boweng.com.au</a:t>
            </a:r>
          </a:p>
          <a:p>
            <a:r>
              <a:rPr lang="en-US" dirty="0"/>
              <a:t>www.boweng.com.au</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17</a:t>
            </a:fld>
            <a:endParaRPr lang="en-US"/>
          </a:p>
        </p:txBody>
      </p:sp>
    </p:spTree>
    <p:extLst>
      <p:ext uri="{BB962C8B-B14F-4D97-AF65-F5344CB8AC3E}">
        <p14:creationId xmlns:p14="http://schemas.microsoft.com/office/powerpoint/2010/main" val="3247798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550863" y="199059"/>
            <a:ext cx="3565524" cy="849941"/>
          </a:xfrm>
        </p:spPr>
        <p:txBody>
          <a:bodyPr/>
          <a:lstStyle/>
          <a:p>
            <a:r>
              <a:rPr lang="en-US" dirty="0"/>
              <a:t>Agenda</a:t>
            </a: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550863" y="1294603"/>
            <a:ext cx="6205878" cy="4798223"/>
          </a:xfrm>
        </p:spPr>
        <p:txBody>
          <a:bodyPr/>
          <a:lstStyle/>
          <a:p>
            <a:r>
              <a:rPr lang="en-US" dirty="0"/>
              <a:t>Blog – How often are you too busy to read that email?</a:t>
            </a:r>
          </a:p>
          <a:p>
            <a:r>
              <a:rPr lang="en-US" dirty="0"/>
              <a:t>Connections – Industry &amp; Business Groups</a:t>
            </a:r>
          </a:p>
          <a:p>
            <a:r>
              <a:rPr lang="en-US" dirty="0"/>
              <a:t>Opportunities</a:t>
            </a:r>
          </a:p>
          <a:p>
            <a:pPr lvl="1"/>
            <a:r>
              <a:rPr lang="en-US" dirty="0"/>
              <a:t>Latest</a:t>
            </a:r>
          </a:p>
          <a:p>
            <a:pPr lvl="1"/>
            <a:r>
              <a:rPr lang="en-US" dirty="0"/>
              <a:t>Largest</a:t>
            </a:r>
          </a:p>
          <a:p>
            <a:pPr lvl="1"/>
            <a:r>
              <a:rPr lang="en-US" dirty="0"/>
              <a:t>First</a:t>
            </a:r>
          </a:p>
          <a:p>
            <a:r>
              <a:rPr lang="en-US" dirty="0"/>
              <a:t>Current Opportunities</a:t>
            </a:r>
          </a:p>
          <a:p>
            <a:pPr lvl="1"/>
            <a:r>
              <a:rPr lang="en-US" dirty="0"/>
              <a:t>Cyber Awareness – DISP</a:t>
            </a:r>
          </a:p>
          <a:p>
            <a:pPr lvl="1"/>
            <a:r>
              <a:rPr lang="en-US" dirty="0"/>
              <a:t>ESG – Maximum Energy</a:t>
            </a:r>
          </a:p>
          <a:p>
            <a:endParaRPr lang="en-US" dirty="0"/>
          </a:p>
          <a:p>
            <a:endParaRPr lang="en-US" dirty="0"/>
          </a:p>
        </p:txBody>
      </p:sp>
      <p:pic>
        <p:nvPicPr>
          <p:cNvPr id="8" name="Picture Placeholder 7" descr="Digital Data">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5208928" y="1596771"/>
            <a:ext cx="3448558" cy="3448558"/>
          </a:xfrm>
        </p:spPr>
      </p:pic>
      <p:pic>
        <p:nvPicPr>
          <p:cNvPr id="10" name="Picture Placeholder 9" descr="Data Points ">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8918575" y="596392"/>
            <a:ext cx="2263776" cy="2263776"/>
          </a:xfrm>
        </p:spPr>
      </p:pic>
      <p:pic>
        <p:nvPicPr>
          <p:cNvPr id="12" name="Picture Placeholder 11" descr="Data Background">
            <a:extLst>
              <a:ext uri="{FF2B5EF4-FFF2-40B4-BE49-F238E27FC236}">
                <a16:creationId xmlns:a16="http://schemas.microsoft.com/office/drawing/2014/main" id="{A63F39B9-0715-40B5-8ECB-9B983F99C690}"/>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9091612" y="3324733"/>
            <a:ext cx="2936876" cy="2936876"/>
          </a:xfrm>
        </p:spPr>
      </p:pic>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a:t>
            </a:fld>
            <a:endParaRPr lang="en-US"/>
          </a:p>
        </p:txBody>
      </p:sp>
    </p:spTree>
    <p:extLst>
      <p:ext uri="{BB962C8B-B14F-4D97-AF65-F5344CB8AC3E}">
        <p14:creationId xmlns:p14="http://schemas.microsoft.com/office/powerpoint/2010/main" val="231323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3" y="4507200"/>
            <a:ext cx="4500562" cy="1562959"/>
          </a:xfrm>
        </p:spPr>
        <p:txBody>
          <a:bodyPr/>
          <a:lstStyle/>
          <a:p>
            <a:pPr>
              <a:lnSpc>
                <a:spcPct val="150000"/>
              </a:lnSpc>
            </a:pPr>
            <a:r>
              <a:rPr lang="en-AU" sz="1800" b="1" dirty="0">
                <a:solidFill>
                  <a:schemeClr val="tx1"/>
                </a:solidFill>
                <a:effectLst/>
                <a:latin typeface="Helvetica" panose="020B0604020202020204" pitchFamily="34" charset="0"/>
                <a:ea typeface="Times New Roman" panose="02020603050405020304" pitchFamily="18" charset="0"/>
              </a:rPr>
              <a:t>Leveraging Opportunities</a:t>
            </a:r>
            <a:br>
              <a:rPr lang="en-AU" sz="1800" b="1" dirty="0">
                <a:solidFill>
                  <a:schemeClr val="tx1"/>
                </a:solidFill>
                <a:effectLst/>
                <a:latin typeface="Helvetica" panose="020B0604020202020204" pitchFamily="34" charset="0"/>
                <a:ea typeface="Times New Roman" panose="02020603050405020304" pitchFamily="18" charset="0"/>
              </a:rPr>
            </a:br>
            <a:r>
              <a:rPr lang="en-AU" sz="1200" b="1" dirty="0">
                <a:solidFill>
                  <a:schemeClr val="tx1"/>
                </a:solidFill>
                <a:effectLst/>
                <a:latin typeface="Helvetica" panose="020B0604020202020204" pitchFamily="34" charset="0"/>
                <a:ea typeface="Times New Roman" panose="02020603050405020304" pitchFamily="18" charset="0"/>
              </a:rPr>
              <a:t>How often are you too busy to read that email?</a:t>
            </a:r>
            <a:r>
              <a:rPr lang="en-AU" sz="1200" dirty="0">
                <a:solidFill>
                  <a:schemeClr val="tx1"/>
                </a:solidFill>
                <a:effectLst/>
                <a:latin typeface="Helvetica" panose="020B0604020202020204" pitchFamily="34" charset="0"/>
                <a:ea typeface="Times New Roman" panose="02020603050405020304" pitchFamily="18" charset="0"/>
              </a:rPr>
              <a:t> </a:t>
            </a:r>
            <a:endParaRPr lang="en-AU" sz="1200" dirty="0">
              <a:solidFill>
                <a:schemeClr val="tx1"/>
              </a:solidFill>
              <a:effectLst/>
              <a:latin typeface="Calibri" panose="020F0502020204030204" pitchFamily="34" charset="0"/>
              <a:ea typeface="Calibri" panose="020F0502020204030204" pitchFamily="34" charset="0"/>
            </a:endParaRPr>
          </a:p>
        </p:txBody>
      </p:sp>
      <p:pic>
        <p:nvPicPr>
          <p:cNvPr id="18" name="Picture Placeholder 17" descr="A group of people sitting at a table">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42" b="42"/>
          <a:stretch/>
        </p:blipFill>
        <p:spPr>
          <a:xfrm>
            <a:off x="0" y="0"/>
            <a:ext cx="3054096" cy="3776472"/>
          </a:xfrm>
        </p:spPr>
      </p:pic>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42" b="42"/>
          <a:stretch/>
        </p:blipFill>
        <p:spPr>
          <a:xfrm>
            <a:off x="3054096" y="0"/>
            <a:ext cx="3054096" cy="3776472"/>
          </a:xfr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t="42" b="42"/>
          <a:stretch/>
        </p:blipFill>
        <p:spPr>
          <a:xfrm>
            <a:off x="9137904" y="0"/>
            <a:ext cx="3054096" cy="3776472"/>
          </a:xfrm>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3</a:t>
            </a:fld>
            <a:endParaRPr lang="en-US"/>
          </a:p>
        </p:txBody>
      </p:sp>
      <p:pic>
        <p:nvPicPr>
          <p:cNvPr id="23" name="Picture Placeholder 22" descr="A person drawing on a white board">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rotWithShape="1">
          <a:blip r:embed="rId6" cstate="screen">
            <a:extLst>
              <a:ext uri="{28A0092B-C50C-407E-A947-70E740481C1C}">
                <a14:useLocalDpi xmlns:a14="http://schemas.microsoft.com/office/drawing/2010/main" val="0"/>
              </a:ext>
            </a:extLst>
          </a:blip>
          <a:srcRect t="42" b="42"/>
          <a:stretch/>
        </p:blipFill>
        <p:spPr>
          <a:xfrm>
            <a:off x="6083808" y="0"/>
            <a:ext cx="3054096" cy="3776472"/>
          </a:xfrm>
        </p:spPr>
      </p:pic>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4581144" y="4070147"/>
            <a:ext cx="7281508" cy="1563688"/>
          </a:xfrm>
          <a:noFill/>
        </p:spPr>
        <p:txBody>
          <a:bodyPr>
            <a:noAutofit/>
          </a:bodyPr>
          <a:lstStyle/>
          <a:p>
            <a:pPr>
              <a:lnSpc>
                <a:spcPct val="150000"/>
              </a:lnSpc>
              <a:spcBef>
                <a:spcPts val="750"/>
              </a:spcBef>
              <a:spcAft>
                <a:spcPts val="750"/>
              </a:spcAft>
            </a:pPr>
            <a:r>
              <a:rPr lang="en-AU" sz="1400" dirty="0">
                <a:solidFill>
                  <a:schemeClr val="tx1"/>
                </a:solidFill>
                <a:effectLst/>
                <a:latin typeface="Helvetica" panose="020B0604020202020204" pitchFamily="34" charset="0"/>
                <a:ea typeface="Calibri" panose="020F0502020204030204" pitchFamily="34" charset="0"/>
              </a:rPr>
              <a:t>So many of us are time poor, but are we really?</a:t>
            </a:r>
            <a:endParaRPr lang="en-AU" sz="1400" dirty="0">
              <a:solidFill>
                <a:schemeClr val="tx1"/>
              </a:solidFill>
              <a:effectLst/>
              <a:latin typeface="Calibri" panose="020F0502020204030204" pitchFamily="34" charset="0"/>
              <a:ea typeface="Calibri" panose="020F0502020204030204" pitchFamily="34" charset="0"/>
            </a:endParaRPr>
          </a:p>
          <a:p>
            <a:pPr>
              <a:lnSpc>
                <a:spcPct val="150000"/>
              </a:lnSpc>
              <a:spcBef>
                <a:spcPts val="750"/>
              </a:spcBef>
              <a:spcAft>
                <a:spcPts val="750"/>
              </a:spcAft>
            </a:pPr>
            <a:r>
              <a:rPr lang="en-AU" sz="1400" dirty="0">
                <a:solidFill>
                  <a:schemeClr val="tx1"/>
                </a:solidFill>
                <a:effectLst/>
                <a:latin typeface="Helvetica" panose="020B0604020202020204" pitchFamily="34" charset="0"/>
                <a:ea typeface="Calibri" panose="020F0502020204030204" pitchFamily="34" charset="0"/>
              </a:rPr>
              <a:t>Finding the GOLD in an industry newsletter or podcast just may save you time &amp; money tenfold. Hear how I have leveraged multiple opportunities, just because I took the time to read.</a:t>
            </a:r>
            <a:endParaRPr lang="en-AU" sz="1400" dirty="0">
              <a:solidFill>
                <a:schemeClr val="tx1"/>
              </a:solidFill>
              <a:effectLst/>
              <a:latin typeface="Calibri" panose="020F0502020204030204" pitchFamily="34" charset="0"/>
              <a:ea typeface="Calibri" panose="020F0502020204030204" pitchFamily="34" charset="0"/>
            </a:endParaRPr>
          </a:p>
          <a:p>
            <a:r>
              <a:rPr lang="en-AU" sz="1400" u="sng" dirty="0">
                <a:solidFill>
                  <a:schemeClr val="tx1"/>
                </a:solidFill>
                <a:effectLst/>
                <a:latin typeface="Helvetica" panose="020B060402020202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Continue Reading...</a:t>
            </a:r>
            <a:endParaRPr lang="en-US" sz="1400" dirty="0">
              <a:solidFill>
                <a:schemeClr val="tx1"/>
              </a:solidFill>
            </a:endParaRPr>
          </a:p>
        </p:txBody>
      </p:sp>
    </p:spTree>
    <p:extLst>
      <p:ext uri="{BB962C8B-B14F-4D97-AF65-F5344CB8AC3E}">
        <p14:creationId xmlns:p14="http://schemas.microsoft.com/office/powerpoint/2010/main" val="2158886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1656715"/>
          </a:xfrm>
        </p:spPr>
        <p:txBody>
          <a:bodyPr vert="horz" wrap="square" lIns="0" tIns="0" rIns="0" bIns="0" rtlCol="0" anchor="b" anchorCtr="0">
            <a:normAutofit/>
          </a:bodyPr>
          <a:lstStyle/>
          <a:p>
            <a:pPr>
              <a:lnSpc>
                <a:spcPct val="100000"/>
              </a:lnSpc>
            </a:pPr>
            <a:r>
              <a:rPr lang="en-US" sz="6400" kern="1200" dirty="0">
                <a:solidFill>
                  <a:schemeClr val="tx1"/>
                </a:solidFill>
                <a:latin typeface="+mj-lt"/>
                <a:ea typeface="+mj-ea"/>
                <a:cs typeface="+mj-cs"/>
              </a:rPr>
              <a:t>Connections</a:t>
            </a: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555960" y="2551653"/>
            <a:ext cx="11262694" cy="2265216"/>
          </a:xfrm>
        </p:spPr>
        <p:txBody>
          <a:bodyPr vert="horz" wrap="square" lIns="0" tIns="0" rIns="0" bIns="0" rtlCol="0">
            <a:normAutofit/>
          </a:bodyPr>
          <a:lstStyle/>
          <a:p>
            <a:pPr marL="0" indent="0">
              <a:lnSpc>
                <a:spcPct val="100000"/>
              </a:lnSpc>
              <a:buNone/>
            </a:pPr>
            <a:r>
              <a:rPr lang="en-US" kern="1200" dirty="0">
                <a:latin typeface="+mn-lt"/>
                <a:ea typeface="+mn-ea"/>
                <a:cs typeface="+mn-cs"/>
              </a:rPr>
              <a:t>It’s important to surround yourself with the latest information, </a:t>
            </a:r>
            <a:br>
              <a:rPr lang="en-US" kern="1200" dirty="0">
                <a:latin typeface="+mn-lt"/>
                <a:ea typeface="+mn-ea"/>
                <a:cs typeface="+mn-cs"/>
              </a:rPr>
            </a:br>
            <a:r>
              <a:rPr lang="en-US" kern="1200" dirty="0">
                <a:latin typeface="+mn-lt"/>
                <a:ea typeface="+mn-ea"/>
                <a:cs typeface="+mn-cs"/>
              </a:rPr>
              <a:t>Bowhill Engineering is proud to be associated with:</a:t>
            </a: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a:lstStyle/>
          <a:p>
            <a:fld id="{DBA1B0FB-D917-4C8C-928F-313BD683BF39}" type="slidenum">
              <a:rPr lang="en-US" smtClean="0"/>
              <a:t>4</a:t>
            </a:fld>
            <a:endParaRPr lang="en-US"/>
          </a:p>
        </p:txBody>
      </p:sp>
      <p:pic>
        <p:nvPicPr>
          <p:cNvPr id="5" name="Picture 2">
            <a:extLst>
              <a:ext uri="{FF2B5EF4-FFF2-40B4-BE49-F238E27FC236}">
                <a16:creationId xmlns:a16="http://schemas.microsoft.com/office/drawing/2014/main" id="{176BA276-2C31-E60F-FB12-25D7496FA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647" y="4348959"/>
            <a:ext cx="1133475" cy="11013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BEAC9E1-12EA-3F0C-4E56-609BD7832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249" y="4852180"/>
            <a:ext cx="1133475"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mily Business Australia | LinkedIn">
            <a:extLst>
              <a:ext uri="{FF2B5EF4-FFF2-40B4-BE49-F238E27FC236}">
                <a16:creationId xmlns:a16="http://schemas.microsoft.com/office/drawing/2014/main" id="{C350ECE7-7DCD-10B3-A262-A6B70B7C10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5299" y="5045300"/>
            <a:ext cx="1133475" cy="1133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58E018F-B077-5341-5D1E-56E5EE4C6B97}"/>
              </a:ext>
            </a:extLst>
          </p:cNvPr>
          <p:cNvPicPr>
            <a:picLocks noChangeAspect="1"/>
          </p:cNvPicPr>
          <p:nvPr/>
        </p:nvPicPr>
        <p:blipFill>
          <a:blip r:embed="rId7"/>
          <a:stretch>
            <a:fillRect/>
          </a:stretch>
        </p:blipFill>
        <p:spPr>
          <a:xfrm>
            <a:off x="6046056" y="5227376"/>
            <a:ext cx="2209414" cy="1068814"/>
          </a:xfrm>
          <a:prstGeom prst="rect">
            <a:avLst/>
          </a:prstGeom>
        </p:spPr>
      </p:pic>
      <p:pic>
        <p:nvPicPr>
          <p:cNvPr id="7" name="Picture 6">
            <a:extLst>
              <a:ext uri="{FF2B5EF4-FFF2-40B4-BE49-F238E27FC236}">
                <a16:creationId xmlns:a16="http://schemas.microsoft.com/office/drawing/2014/main" id="{1D957C75-2E86-B16E-FF1B-267C53DE828B}"/>
              </a:ext>
            </a:extLst>
          </p:cNvPr>
          <p:cNvPicPr>
            <a:picLocks noChangeAspect="1"/>
          </p:cNvPicPr>
          <p:nvPr/>
        </p:nvPicPr>
        <p:blipFill>
          <a:blip r:embed="rId8"/>
          <a:stretch>
            <a:fillRect/>
          </a:stretch>
        </p:blipFill>
        <p:spPr>
          <a:xfrm>
            <a:off x="4431196" y="4793375"/>
            <a:ext cx="1330601" cy="1133475"/>
          </a:xfrm>
          <a:prstGeom prst="rect">
            <a:avLst/>
          </a:prstGeom>
        </p:spPr>
      </p:pic>
      <p:pic>
        <p:nvPicPr>
          <p:cNvPr id="9" name="Picture 8">
            <a:extLst>
              <a:ext uri="{FF2B5EF4-FFF2-40B4-BE49-F238E27FC236}">
                <a16:creationId xmlns:a16="http://schemas.microsoft.com/office/drawing/2014/main" id="{8DFE5DF9-23BD-98FE-6601-94D11F15C28B}"/>
              </a:ext>
            </a:extLst>
          </p:cNvPr>
          <p:cNvPicPr>
            <a:picLocks noChangeAspect="1"/>
          </p:cNvPicPr>
          <p:nvPr/>
        </p:nvPicPr>
        <p:blipFill>
          <a:blip r:embed="rId9"/>
          <a:stretch>
            <a:fillRect/>
          </a:stretch>
        </p:blipFill>
        <p:spPr>
          <a:xfrm>
            <a:off x="8448339" y="4500562"/>
            <a:ext cx="1529386" cy="1072853"/>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3A84CED3-2D81-D748-4438-F9193FBC9FDB}"/>
              </a:ext>
            </a:extLst>
          </p:cNvPr>
          <p:cNvPicPr>
            <a:picLocks noChangeAspect="1"/>
          </p:cNvPicPr>
          <p:nvPr/>
        </p:nvPicPr>
        <p:blipFill>
          <a:blip r:embed="rId10"/>
          <a:stretch>
            <a:fillRect/>
          </a:stretch>
        </p:blipFill>
        <p:spPr>
          <a:xfrm>
            <a:off x="10162297" y="4852180"/>
            <a:ext cx="1149297" cy="1149297"/>
          </a:xfrm>
          <a:prstGeom prst="rect">
            <a:avLst/>
          </a:prstGeom>
        </p:spPr>
      </p:pic>
    </p:spTree>
    <p:extLst>
      <p:ext uri="{BB962C8B-B14F-4D97-AF65-F5344CB8AC3E}">
        <p14:creationId xmlns:p14="http://schemas.microsoft.com/office/powerpoint/2010/main" val="56002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2A30C0-1BC4-4764-9C0F-5D811CAB8312}"/>
              </a:ext>
            </a:extLst>
          </p:cNvPr>
          <p:cNvSpPr>
            <a:spLocks noGrp="1"/>
          </p:cNvSpPr>
          <p:nvPr>
            <p:ph type="ctrTitle"/>
          </p:nvPr>
        </p:nvSpPr>
        <p:spPr>
          <a:xfrm>
            <a:off x="548640" y="548640"/>
            <a:ext cx="8281987" cy="1253041"/>
          </a:xfrm>
        </p:spPr>
        <p:txBody>
          <a:bodyPr/>
          <a:lstStyle/>
          <a:p>
            <a:r>
              <a:rPr lang="en-US" dirty="0"/>
              <a:t>Opportunities</a:t>
            </a:r>
          </a:p>
        </p:txBody>
      </p:sp>
      <p:pic>
        <p:nvPicPr>
          <p:cNvPr id="17" name="Picture Placeholder 16" descr="A man smiling in the office">
            <a:extLst>
              <a:ext uri="{FF2B5EF4-FFF2-40B4-BE49-F238E27FC236}">
                <a16:creationId xmlns:a16="http://schemas.microsoft.com/office/drawing/2014/main" id="{05ED5B1E-974F-476C-A3C9-572D3602E95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1078992" y="1990724"/>
            <a:ext cx="1691640" cy="1435608"/>
          </a:xfrm>
        </p:spPr>
      </p:pic>
      <p:pic>
        <p:nvPicPr>
          <p:cNvPr id="36" name="Picture Placeholder 35" descr="A lady smiling in the office">
            <a:extLst>
              <a:ext uri="{FF2B5EF4-FFF2-40B4-BE49-F238E27FC236}">
                <a16:creationId xmlns:a16="http://schemas.microsoft.com/office/drawing/2014/main" id="{F3CCCCDF-EA66-4F5E-98F3-A05239CBBAC4}"/>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3838384" y="1990724"/>
            <a:ext cx="1691640" cy="1435608"/>
          </a:xfrm>
        </p:spPr>
      </p:pic>
      <p:pic>
        <p:nvPicPr>
          <p:cNvPr id="38" name="Picture Placeholder 37" descr="A lady in the office smiling at the camera&#10;">
            <a:extLst>
              <a:ext uri="{FF2B5EF4-FFF2-40B4-BE49-F238E27FC236}">
                <a16:creationId xmlns:a16="http://schemas.microsoft.com/office/drawing/2014/main" id="{8A6BB597-41F4-432E-8432-8F39511B294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6661976" y="1993392"/>
            <a:ext cx="1691640" cy="1435608"/>
          </a:xfrm>
        </p:spPr>
      </p:pic>
      <p:pic>
        <p:nvPicPr>
          <p:cNvPr id="40" name="Picture Placeholder 39" descr="Smiling man with a beard">
            <a:extLst>
              <a:ext uri="{FF2B5EF4-FFF2-40B4-BE49-F238E27FC236}">
                <a16:creationId xmlns:a16="http://schemas.microsoft.com/office/drawing/2014/main" id="{76B2FC80-9F3B-46D8-94D9-882D90A858F6}"/>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a:stretch/>
        </p:blipFill>
        <p:spPr>
          <a:xfrm>
            <a:off x="9485568" y="1990724"/>
            <a:ext cx="1691640" cy="1435608"/>
          </a:xfrm>
        </p:spPr>
      </p:pic>
      <p:sp>
        <p:nvSpPr>
          <p:cNvPr id="41" name="Text Placeholder 40">
            <a:extLst>
              <a:ext uri="{FF2B5EF4-FFF2-40B4-BE49-F238E27FC236}">
                <a16:creationId xmlns:a16="http://schemas.microsoft.com/office/drawing/2014/main" id="{91181F6D-A54F-4289-8C36-80ECE3B2C8E2}"/>
              </a:ext>
            </a:extLst>
          </p:cNvPr>
          <p:cNvSpPr>
            <a:spLocks noGrp="1"/>
          </p:cNvSpPr>
          <p:nvPr>
            <p:ph type="body" sz="quarter" idx="18"/>
          </p:nvPr>
        </p:nvSpPr>
        <p:spPr>
          <a:xfrm>
            <a:off x="1079500" y="3781425"/>
            <a:ext cx="1711325" cy="365760"/>
          </a:xfrm>
        </p:spPr>
        <p:txBody>
          <a:bodyPr/>
          <a:lstStyle/>
          <a:p>
            <a:r>
              <a:rPr lang="en-US" dirty="0"/>
              <a:t>Latest - 2022</a:t>
            </a:r>
          </a:p>
        </p:txBody>
      </p:sp>
      <p:sp>
        <p:nvSpPr>
          <p:cNvPr id="15" name="Subtitle 14">
            <a:extLst>
              <a:ext uri="{FF2B5EF4-FFF2-40B4-BE49-F238E27FC236}">
                <a16:creationId xmlns:a16="http://schemas.microsoft.com/office/drawing/2014/main" id="{84D39D81-9726-4BD7-BDC0-FA0B2AD0D219}"/>
              </a:ext>
            </a:extLst>
          </p:cNvPr>
          <p:cNvSpPr>
            <a:spLocks noGrp="1"/>
          </p:cNvSpPr>
          <p:nvPr>
            <p:ph type="body" sz="quarter" idx="17"/>
          </p:nvPr>
        </p:nvSpPr>
        <p:spPr>
          <a:xfrm>
            <a:off x="1078732" y="4232949"/>
            <a:ext cx="2030227" cy="638175"/>
          </a:xfrm>
        </p:spPr>
        <p:txBody>
          <a:bodyPr/>
          <a:lstStyle/>
          <a:p>
            <a:r>
              <a:rPr lang="en-US" dirty="0" err="1"/>
              <a:t>AusIndustry</a:t>
            </a:r>
            <a:r>
              <a:rPr lang="en-US" dirty="0"/>
              <a:t> – Growth Roadmap</a:t>
            </a:r>
          </a:p>
          <a:p>
            <a:r>
              <a:rPr lang="en-US" dirty="0"/>
              <a:t>$20k – 50/50</a:t>
            </a:r>
          </a:p>
          <a:p>
            <a:r>
              <a:rPr lang="en-US" dirty="0"/>
              <a:t>Wellness Program, HR Onboarding Software</a:t>
            </a:r>
          </a:p>
        </p:txBody>
      </p:sp>
      <p:sp>
        <p:nvSpPr>
          <p:cNvPr id="43" name="Text Placeholder 42">
            <a:extLst>
              <a:ext uri="{FF2B5EF4-FFF2-40B4-BE49-F238E27FC236}">
                <a16:creationId xmlns:a16="http://schemas.microsoft.com/office/drawing/2014/main" id="{E4387CED-5FBE-4AFF-B64D-975B5574F16F}"/>
              </a:ext>
            </a:extLst>
          </p:cNvPr>
          <p:cNvSpPr>
            <a:spLocks noGrp="1"/>
          </p:cNvSpPr>
          <p:nvPr>
            <p:ph type="body" sz="quarter" idx="20"/>
          </p:nvPr>
        </p:nvSpPr>
        <p:spPr>
          <a:xfrm>
            <a:off x="3839151" y="3781425"/>
            <a:ext cx="1711325" cy="365760"/>
          </a:xfrm>
        </p:spPr>
        <p:txBody>
          <a:bodyPr/>
          <a:lstStyle/>
          <a:p>
            <a:r>
              <a:rPr lang="en-US" dirty="0"/>
              <a:t>Largest	 - 2020</a:t>
            </a:r>
          </a:p>
        </p:txBody>
      </p:sp>
      <p:sp>
        <p:nvSpPr>
          <p:cNvPr id="42" name="Text Placeholder 41">
            <a:extLst>
              <a:ext uri="{FF2B5EF4-FFF2-40B4-BE49-F238E27FC236}">
                <a16:creationId xmlns:a16="http://schemas.microsoft.com/office/drawing/2014/main" id="{CCDF84CD-BC27-4182-9FBA-9D4FEED95410}"/>
              </a:ext>
            </a:extLst>
          </p:cNvPr>
          <p:cNvSpPr>
            <a:spLocks noGrp="1"/>
          </p:cNvSpPr>
          <p:nvPr>
            <p:ph type="body" sz="quarter" idx="19"/>
          </p:nvPr>
        </p:nvSpPr>
        <p:spPr>
          <a:xfrm>
            <a:off x="3838384" y="4232949"/>
            <a:ext cx="2172802" cy="638175"/>
          </a:xfrm>
        </p:spPr>
        <p:txBody>
          <a:bodyPr/>
          <a:lstStyle/>
          <a:p>
            <a:r>
              <a:rPr lang="en-US" dirty="0" err="1"/>
              <a:t>Energising</a:t>
            </a:r>
            <a:r>
              <a:rPr lang="en-US" dirty="0"/>
              <a:t> Bowhill Project</a:t>
            </a:r>
          </a:p>
          <a:p>
            <a:r>
              <a:rPr lang="en-US" dirty="0"/>
              <a:t>$1m – 50/50</a:t>
            </a:r>
          </a:p>
          <a:p>
            <a:r>
              <a:rPr lang="en-US" dirty="0"/>
              <a:t>Unlocking Growth, undergrounding power &amp; 100kw solar</a:t>
            </a:r>
          </a:p>
          <a:p>
            <a:endParaRPr lang="en-US" dirty="0"/>
          </a:p>
        </p:txBody>
      </p:sp>
      <p:sp>
        <p:nvSpPr>
          <p:cNvPr id="45" name="Text Placeholder 44">
            <a:extLst>
              <a:ext uri="{FF2B5EF4-FFF2-40B4-BE49-F238E27FC236}">
                <a16:creationId xmlns:a16="http://schemas.microsoft.com/office/drawing/2014/main" id="{FE5CD03B-066A-46AF-8FB8-E8A78074ABEF}"/>
              </a:ext>
            </a:extLst>
          </p:cNvPr>
          <p:cNvSpPr>
            <a:spLocks noGrp="1"/>
          </p:cNvSpPr>
          <p:nvPr>
            <p:ph type="body" sz="quarter" idx="22"/>
          </p:nvPr>
        </p:nvSpPr>
        <p:spPr>
          <a:xfrm>
            <a:off x="6662743" y="3781425"/>
            <a:ext cx="1711325" cy="365760"/>
          </a:xfrm>
        </p:spPr>
        <p:txBody>
          <a:bodyPr/>
          <a:lstStyle/>
          <a:p>
            <a:r>
              <a:rPr lang="en-US" dirty="0"/>
              <a:t>First - 2014</a:t>
            </a:r>
          </a:p>
        </p:txBody>
      </p:sp>
      <p:sp>
        <p:nvSpPr>
          <p:cNvPr id="44" name="Text Placeholder 43">
            <a:extLst>
              <a:ext uri="{FF2B5EF4-FFF2-40B4-BE49-F238E27FC236}">
                <a16:creationId xmlns:a16="http://schemas.microsoft.com/office/drawing/2014/main" id="{10E83414-3440-46C7-8C07-7D073B69C422}"/>
              </a:ext>
            </a:extLst>
          </p:cNvPr>
          <p:cNvSpPr>
            <a:spLocks noGrp="1"/>
          </p:cNvSpPr>
          <p:nvPr>
            <p:ph type="body" sz="quarter" idx="21"/>
          </p:nvPr>
        </p:nvSpPr>
        <p:spPr>
          <a:xfrm>
            <a:off x="6661976" y="4232949"/>
            <a:ext cx="1711572" cy="638175"/>
          </a:xfrm>
        </p:spPr>
        <p:txBody>
          <a:bodyPr/>
          <a:lstStyle/>
          <a:p>
            <a:r>
              <a:rPr lang="en-US" dirty="0"/>
              <a:t>EC - Continuous Improvement Program</a:t>
            </a:r>
          </a:p>
          <a:p>
            <a:r>
              <a:rPr lang="en-US" dirty="0"/>
              <a:t>Business &amp; Operational Excellence</a:t>
            </a:r>
          </a:p>
        </p:txBody>
      </p:sp>
      <p:sp>
        <p:nvSpPr>
          <p:cNvPr id="47" name="Text Placeholder 46">
            <a:extLst>
              <a:ext uri="{FF2B5EF4-FFF2-40B4-BE49-F238E27FC236}">
                <a16:creationId xmlns:a16="http://schemas.microsoft.com/office/drawing/2014/main" id="{F4640D91-CB97-4FCC-8FEF-F4B22B844DC4}"/>
              </a:ext>
            </a:extLst>
          </p:cNvPr>
          <p:cNvSpPr>
            <a:spLocks noGrp="1"/>
          </p:cNvSpPr>
          <p:nvPr>
            <p:ph type="body" sz="quarter" idx="24"/>
          </p:nvPr>
        </p:nvSpPr>
        <p:spPr>
          <a:xfrm>
            <a:off x="9433112" y="3787288"/>
            <a:ext cx="1711325" cy="365760"/>
          </a:xfrm>
        </p:spPr>
        <p:txBody>
          <a:bodyPr/>
          <a:lstStyle/>
          <a:p>
            <a:r>
              <a:rPr lang="en-US" dirty="0"/>
              <a:t>Next</a:t>
            </a:r>
          </a:p>
        </p:txBody>
      </p:sp>
      <p:sp>
        <p:nvSpPr>
          <p:cNvPr id="3" name="Text Placeholder 2">
            <a:extLst>
              <a:ext uri="{FF2B5EF4-FFF2-40B4-BE49-F238E27FC236}">
                <a16:creationId xmlns:a16="http://schemas.microsoft.com/office/drawing/2014/main" id="{B1C6A53C-7538-4FF9-BC09-EFC116FE7054}"/>
              </a:ext>
            </a:extLst>
          </p:cNvPr>
          <p:cNvSpPr>
            <a:spLocks noGrp="1"/>
          </p:cNvSpPr>
          <p:nvPr>
            <p:ph type="body" sz="quarter" idx="23"/>
          </p:nvPr>
        </p:nvSpPr>
        <p:spPr>
          <a:xfrm>
            <a:off x="9432345" y="4238812"/>
            <a:ext cx="1711572" cy="638175"/>
          </a:xfrm>
        </p:spPr>
        <p:txBody>
          <a:bodyPr/>
          <a:lstStyle/>
          <a:p>
            <a:r>
              <a:rPr lang="en-US" dirty="0"/>
              <a:t>Cyber Security – DISP</a:t>
            </a:r>
          </a:p>
          <a:p>
            <a:r>
              <a:rPr lang="en-US" dirty="0"/>
              <a:t>ESG – Maximum Energy</a:t>
            </a:r>
          </a:p>
        </p:txBody>
      </p:sp>
      <p:sp>
        <p:nvSpPr>
          <p:cNvPr id="9" name="Slide Number Placeholder 8">
            <a:extLst>
              <a:ext uri="{FF2B5EF4-FFF2-40B4-BE49-F238E27FC236}">
                <a16:creationId xmlns:a16="http://schemas.microsoft.com/office/drawing/2014/main" id="{7AF9A883-CC44-4401-AE67-8FCEACB7DDD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5</a:t>
            </a:fld>
            <a:endParaRPr lang="en-US"/>
          </a:p>
        </p:txBody>
      </p:sp>
    </p:spTree>
    <p:extLst>
      <p:ext uri="{BB962C8B-B14F-4D97-AF65-F5344CB8AC3E}">
        <p14:creationId xmlns:p14="http://schemas.microsoft.com/office/powerpoint/2010/main" val="2979876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2A30C0-1BC4-4764-9C0F-5D811CAB8312}"/>
              </a:ext>
            </a:extLst>
          </p:cNvPr>
          <p:cNvSpPr>
            <a:spLocks noGrp="1"/>
          </p:cNvSpPr>
          <p:nvPr>
            <p:ph type="ctrTitle"/>
          </p:nvPr>
        </p:nvSpPr>
        <p:spPr>
          <a:xfrm>
            <a:off x="548640" y="548640"/>
            <a:ext cx="8281987" cy="1253041"/>
          </a:xfrm>
        </p:spPr>
        <p:txBody>
          <a:bodyPr/>
          <a:lstStyle/>
          <a:p>
            <a:r>
              <a:rPr lang="en-US" dirty="0"/>
              <a:t>Opportunities</a:t>
            </a:r>
          </a:p>
        </p:txBody>
      </p:sp>
      <p:pic>
        <p:nvPicPr>
          <p:cNvPr id="17" name="Picture Placeholder 16" descr="A man smiling in the office">
            <a:extLst>
              <a:ext uri="{FF2B5EF4-FFF2-40B4-BE49-F238E27FC236}">
                <a16:creationId xmlns:a16="http://schemas.microsoft.com/office/drawing/2014/main" id="{05ED5B1E-974F-476C-A3C9-572D3602E95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1078992" y="1990724"/>
            <a:ext cx="1691640" cy="1435608"/>
          </a:xfrm>
        </p:spPr>
      </p:pic>
      <p:pic>
        <p:nvPicPr>
          <p:cNvPr id="36" name="Picture Placeholder 35" descr="A lady smiling in the office">
            <a:extLst>
              <a:ext uri="{FF2B5EF4-FFF2-40B4-BE49-F238E27FC236}">
                <a16:creationId xmlns:a16="http://schemas.microsoft.com/office/drawing/2014/main" id="{F3CCCCDF-EA66-4F5E-98F3-A05239CBBAC4}"/>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3838384" y="1990724"/>
            <a:ext cx="1691640" cy="1435608"/>
          </a:xfrm>
        </p:spPr>
      </p:pic>
      <p:pic>
        <p:nvPicPr>
          <p:cNvPr id="38" name="Picture Placeholder 37" descr="A lady in the office smiling at the camera&#10;">
            <a:extLst>
              <a:ext uri="{FF2B5EF4-FFF2-40B4-BE49-F238E27FC236}">
                <a16:creationId xmlns:a16="http://schemas.microsoft.com/office/drawing/2014/main" id="{8A6BB597-41F4-432E-8432-8F39511B294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6661976" y="1993392"/>
            <a:ext cx="1691640" cy="1435608"/>
          </a:xfrm>
        </p:spPr>
      </p:pic>
      <p:pic>
        <p:nvPicPr>
          <p:cNvPr id="40" name="Picture Placeholder 39" descr="Smiling man with a beard">
            <a:extLst>
              <a:ext uri="{FF2B5EF4-FFF2-40B4-BE49-F238E27FC236}">
                <a16:creationId xmlns:a16="http://schemas.microsoft.com/office/drawing/2014/main" id="{76B2FC80-9F3B-46D8-94D9-882D90A858F6}"/>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a:stretch/>
        </p:blipFill>
        <p:spPr>
          <a:xfrm>
            <a:off x="9485568" y="1990724"/>
            <a:ext cx="1691640" cy="1435608"/>
          </a:xfrm>
        </p:spPr>
      </p:pic>
      <p:sp>
        <p:nvSpPr>
          <p:cNvPr id="41" name="Text Placeholder 40">
            <a:extLst>
              <a:ext uri="{FF2B5EF4-FFF2-40B4-BE49-F238E27FC236}">
                <a16:creationId xmlns:a16="http://schemas.microsoft.com/office/drawing/2014/main" id="{91181F6D-A54F-4289-8C36-80ECE3B2C8E2}"/>
              </a:ext>
            </a:extLst>
          </p:cNvPr>
          <p:cNvSpPr>
            <a:spLocks noGrp="1"/>
          </p:cNvSpPr>
          <p:nvPr>
            <p:ph type="body" sz="quarter" idx="18"/>
          </p:nvPr>
        </p:nvSpPr>
        <p:spPr>
          <a:xfrm>
            <a:off x="1079500" y="3781425"/>
            <a:ext cx="1711325" cy="365760"/>
          </a:xfrm>
        </p:spPr>
        <p:txBody>
          <a:bodyPr/>
          <a:lstStyle/>
          <a:p>
            <a:r>
              <a:rPr lang="en-US" dirty="0"/>
              <a:t>2015</a:t>
            </a:r>
          </a:p>
        </p:txBody>
      </p:sp>
      <p:sp>
        <p:nvSpPr>
          <p:cNvPr id="15" name="Subtitle 14">
            <a:extLst>
              <a:ext uri="{FF2B5EF4-FFF2-40B4-BE49-F238E27FC236}">
                <a16:creationId xmlns:a16="http://schemas.microsoft.com/office/drawing/2014/main" id="{84D39D81-9726-4BD7-BDC0-FA0B2AD0D219}"/>
              </a:ext>
            </a:extLst>
          </p:cNvPr>
          <p:cNvSpPr>
            <a:spLocks noGrp="1"/>
          </p:cNvSpPr>
          <p:nvPr>
            <p:ph type="body" sz="quarter" idx="17"/>
          </p:nvPr>
        </p:nvSpPr>
        <p:spPr>
          <a:xfrm>
            <a:off x="1078732" y="4232949"/>
            <a:ext cx="2030227" cy="638175"/>
          </a:xfrm>
        </p:spPr>
        <p:txBody>
          <a:bodyPr/>
          <a:lstStyle/>
          <a:p>
            <a:r>
              <a:rPr lang="en-US" dirty="0" err="1"/>
              <a:t>AusIndustry</a:t>
            </a:r>
            <a:r>
              <a:rPr lang="en-US" dirty="0"/>
              <a:t> – Business Growth Grant</a:t>
            </a:r>
          </a:p>
          <a:p>
            <a:r>
              <a:rPr lang="en-US" dirty="0"/>
              <a:t>$30k 50/50</a:t>
            </a:r>
          </a:p>
          <a:p>
            <a:r>
              <a:rPr lang="en-US" dirty="0"/>
              <a:t>Strategic &amp; Marketing Plan - JWPM</a:t>
            </a:r>
          </a:p>
        </p:txBody>
      </p:sp>
      <p:sp>
        <p:nvSpPr>
          <p:cNvPr id="43" name="Text Placeholder 42">
            <a:extLst>
              <a:ext uri="{FF2B5EF4-FFF2-40B4-BE49-F238E27FC236}">
                <a16:creationId xmlns:a16="http://schemas.microsoft.com/office/drawing/2014/main" id="{E4387CED-5FBE-4AFF-B64D-975B5574F16F}"/>
              </a:ext>
            </a:extLst>
          </p:cNvPr>
          <p:cNvSpPr>
            <a:spLocks noGrp="1"/>
          </p:cNvSpPr>
          <p:nvPr>
            <p:ph type="body" sz="quarter" idx="20"/>
          </p:nvPr>
        </p:nvSpPr>
        <p:spPr>
          <a:xfrm>
            <a:off x="3839151" y="3781425"/>
            <a:ext cx="1711325" cy="365760"/>
          </a:xfrm>
        </p:spPr>
        <p:txBody>
          <a:bodyPr/>
          <a:lstStyle/>
          <a:p>
            <a:r>
              <a:rPr lang="en-US" dirty="0"/>
              <a:t>2012	</a:t>
            </a:r>
          </a:p>
        </p:txBody>
      </p:sp>
      <p:sp>
        <p:nvSpPr>
          <p:cNvPr id="42" name="Text Placeholder 41">
            <a:extLst>
              <a:ext uri="{FF2B5EF4-FFF2-40B4-BE49-F238E27FC236}">
                <a16:creationId xmlns:a16="http://schemas.microsoft.com/office/drawing/2014/main" id="{CCDF84CD-BC27-4182-9FBA-9D4FEED95410}"/>
              </a:ext>
            </a:extLst>
          </p:cNvPr>
          <p:cNvSpPr>
            <a:spLocks noGrp="1"/>
          </p:cNvSpPr>
          <p:nvPr>
            <p:ph type="body" sz="quarter" idx="19"/>
          </p:nvPr>
        </p:nvSpPr>
        <p:spPr>
          <a:xfrm>
            <a:off x="3838384" y="4232949"/>
            <a:ext cx="1711572" cy="638175"/>
          </a:xfrm>
        </p:spPr>
        <p:txBody>
          <a:bodyPr/>
          <a:lstStyle/>
          <a:p>
            <a:r>
              <a:rPr lang="en-US" dirty="0"/>
              <a:t>Enterprise Connect – TAS Grant</a:t>
            </a:r>
          </a:p>
          <a:p>
            <a:r>
              <a:rPr lang="en-US" dirty="0"/>
              <a:t>$10k 50/50</a:t>
            </a:r>
          </a:p>
          <a:p>
            <a:r>
              <a:rPr lang="en-US" dirty="0"/>
              <a:t>Sharepoint Intranet for QSE</a:t>
            </a:r>
          </a:p>
        </p:txBody>
      </p:sp>
      <p:sp>
        <p:nvSpPr>
          <p:cNvPr id="45" name="Text Placeholder 44">
            <a:extLst>
              <a:ext uri="{FF2B5EF4-FFF2-40B4-BE49-F238E27FC236}">
                <a16:creationId xmlns:a16="http://schemas.microsoft.com/office/drawing/2014/main" id="{FE5CD03B-066A-46AF-8FB8-E8A78074ABEF}"/>
              </a:ext>
            </a:extLst>
          </p:cNvPr>
          <p:cNvSpPr>
            <a:spLocks noGrp="1"/>
          </p:cNvSpPr>
          <p:nvPr>
            <p:ph type="body" sz="quarter" idx="22"/>
          </p:nvPr>
        </p:nvSpPr>
        <p:spPr>
          <a:xfrm>
            <a:off x="6662743" y="3781425"/>
            <a:ext cx="1711325" cy="365760"/>
          </a:xfrm>
        </p:spPr>
        <p:txBody>
          <a:bodyPr/>
          <a:lstStyle/>
          <a:p>
            <a:r>
              <a:rPr lang="en-US" dirty="0"/>
              <a:t>2011</a:t>
            </a:r>
          </a:p>
        </p:txBody>
      </p:sp>
      <p:sp>
        <p:nvSpPr>
          <p:cNvPr id="44" name="Text Placeholder 43">
            <a:extLst>
              <a:ext uri="{FF2B5EF4-FFF2-40B4-BE49-F238E27FC236}">
                <a16:creationId xmlns:a16="http://schemas.microsoft.com/office/drawing/2014/main" id="{10E83414-3440-46C7-8C07-7D073B69C422}"/>
              </a:ext>
            </a:extLst>
          </p:cNvPr>
          <p:cNvSpPr>
            <a:spLocks noGrp="1"/>
          </p:cNvSpPr>
          <p:nvPr>
            <p:ph type="body" sz="quarter" idx="21"/>
          </p:nvPr>
        </p:nvSpPr>
        <p:spPr>
          <a:xfrm>
            <a:off x="6661976" y="4232949"/>
            <a:ext cx="1711572" cy="638175"/>
          </a:xfrm>
        </p:spPr>
        <p:txBody>
          <a:bodyPr/>
          <a:lstStyle/>
          <a:p>
            <a:r>
              <a:rPr lang="en-US" dirty="0"/>
              <a:t>Enterprise Connect – TAS Grant</a:t>
            </a:r>
          </a:p>
          <a:p>
            <a:r>
              <a:rPr lang="en-US" dirty="0"/>
              <a:t>$6k 50/50</a:t>
            </a:r>
          </a:p>
          <a:p>
            <a:r>
              <a:rPr lang="en-US" dirty="0"/>
              <a:t>QSE Gap Analysis</a:t>
            </a:r>
          </a:p>
        </p:txBody>
      </p:sp>
      <p:sp>
        <p:nvSpPr>
          <p:cNvPr id="47" name="Text Placeholder 46">
            <a:extLst>
              <a:ext uri="{FF2B5EF4-FFF2-40B4-BE49-F238E27FC236}">
                <a16:creationId xmlns:a16="http://schemas.microsoft.com/office/drawing/2014/main" id="{F4640D91-CB97-4FCC-8FEF-F4B22B844DC4}"/>
              </a:ext>
            </a:extLst>
          </p:cNvPr>
          <p:cNvSpPr>
            <a:spLocks noGrp="1"/>
          </p:cNvSpPr>
          <p:nvPr>
            <p:ph type="body" sz="quarter" idx="24"/>
          </p:nvPr>
        </p:nvSpPr>
        <p:spPr>
          <a:xfrm>
            <a:off x="9433112" y="3787288"/>
            <a:ext cx="1711325" cy="365760"/>
          </a:xfrm>
        </p:spPr>
        <p:txBody>
          <a:bodyPr/>
          <a:lstStyle/>
          <a:p>
            <a:r>
              <a:rPr lang="en-US" dirty="0"/>
              <a:t>2009</a:t>
            </a:r>
          </a:p>
        </p:txBody>
      </p:sp>
      <p:sp>
        <p:nvSpPr>
          <p:cNvPr id="3" name="Text Placeholder 2">
            <a:extLst>
              <a:ext uri="{FF2B5EF4-FFF2-40B4-BE49-F238E27FC236}">
                <a16:creationId xmlns:a16="http://schemas.microsoft.com/office/drawing/2014/main" id="{B1C6A53C-7538-4FF9-BC09-EFC116FE7054}"/>
              </a:ext>
            </a:extLst>
          </p:cNvPr>
          <p:cNvSpPr>
            <a:spLocks noGrp="1"/>
          </p:cNvSpPr>
          <p:nvPr>
            <p:ph type="body" sz="quarter" idx="23"/>
          </p:nvPr>
        </p:nvSpPr>
        <p:spPr>
          <a:xfrm>
            <a:off x="9432345" y="4238812"/>
            <a:ext cx="1711572" cy="638175"/>
          </a:xfrm>
        </p:spPr>
        <p:txBody>
          <a:bodyPr/>
          <a:lstStyle/>
          <a:p>
            <a:r>
              <a:rPr lang="en-US" dirty="0"/>
              <a:t>Enterprise Connect – TAS Grant</a:t>
            </a:r>
          </a:p>
          <a:p>
            <a:r>
              <a:rPr lang="en-US" dirty="0"/>
              <a:t>$4k 50/50</a:t>
            </a:r>
          </a:p>
          <a:p>
            <a:r>
              <a:rPr lang="en-US" dirty="0"/>
              <a:t>Joint Venture Agreement</a:t>
            </a:r>
          </a:p>
        </p:txBody>
      </p:sp>
      <p:sp>
        <p:nvSpPr>
          <p:cNvPr id="9" name="Slide Number Placeholder 8">
            <a:extLst>
              <a:ext uri="{FF2B5EF4-FFF2-40B4-BE49-F238E27FC236}">
                <a16:creationId xmlns:a16="http://schemas.microsoft.com/office/drawing/2014/main" id="{7AF9A883-CC44-4401-AE67-8FCEACB7DDD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6</a:t>
            </a:fld>
            <a:endParaRPr lang="en-US"/>
          </a:p>
        </p:txBody>
      </p:sp>
    </p:spTree>
    <p:extLst>
      <p:ext uri="{BB962C8B-B14F-4D97-AF65-F5344CB8AC3E}">
        <p14:creationId xmlns:p14="http://schemas.microsoft.com/office/powerpoint/2010/main" val="4289114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erson drawing on a white board">
            <a:extLst>
              <a:ext uri="{FF2B5EF4-FFF2-40B4-BE49-F238E27FC236}">
                <a16:creationId xmlns:a16="http://schemas.microsoft.com/office/drawing/2014/main" id="{301557C2-9072-409B-88EC-E8577CEFCA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5909520" y="409575"/>
            <a:ext cx="5132388" cy="5132388"/>
          </a:xfrm>
        </p:spPr>
      </p:pic>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7</a:t>
            </a:fld>
            <a:endParaRPr lang="en-US"/>
          </a:p>
        </p:txBody>
      </p:sp>
      <p:sp>
        <p:nvSpPr>
          <p:cNvPr id="5" name="Content Placeholder 4">
            <a:extLst>
              <a:ext uri="{FF2B5EF4-FFF2-40B4-BE49-F238E27FC236}">
                <a16:creationId xmlns:a16="http://schemas.microsoft.com/office/drawing/2014/main" id="{8D06BF9F-FDE7-36CC-257F-893062E91207}"/>
              </a:ext>
            </a:extLst>
          </p:cNvPr>
          <p:cNvSpPr>
            <a:spLocks noGrp="1"/>
          </p:cNvSpPr>
          <p:nvPr>
            <p:ph sz="quarter" idx="15"/>
          </p:nvPr>
        </p:nvSpPr>
        <p:spPr>
          <a:xfrm>
            <a:off x="453224" y="2305878"/>
            <a:ext cx="4975901" cy="4142547"/>
          </a:xfrm>
        </p:spPr>
        <p:txBody>
          <a:bodyPr/>
          <a:lstStyle/>
          <a:p>
            <a:r>
              <a:rPr lang="en-AU" dirty="0"/>
              <a:t>We have INTEGRITY because we do what we say we are going to do.  We are COLLABORATIVE because we use the experts to our advantage.  We are COURAGEOUS because we are open to new opportunities and a smarter way to work.  We have UNITY as we not only help our clients win, but ensure that our community does too.</a:t>
            </a:r>
          </a:p>
        </p:txBody>
      </p:sp>
      <p:pic>
        <p:nvPicPr>
          <p:cNvPr id="6" name="Picture 5" descr="Text&#10;&#10;Description automatically generated with low confidence">
            <a:extLst>
              <a:ext uri="{FF2B5EF4-FFF2-40B4-BE49-F238E27FC236}">
                <a16:creationId xmlns:a16="http://schemas.microsoft.com/office/drawing/2014/main" id="{A64E4F85-0029-03D2-6A2C-EC0A56D4B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16" y="409575"/>
            <a:ext cx="5094609" cy="1763757"/>
          </a:xfrm>
          <a:prstGeom prst="rect">
            <a:avLst/>
          </a:prstGeom>
        </p:spPr>
      </p:pic>
    </p:spTree>
    <p:extLst>
      <p:ext uri="{BB962C8B-B14F-4D97-AF65-F5344CB8AC3E}">
        <p14:creationId xmlns:p14="http://schemas.microsoft.com/office/powerpoint/2010/main" val="39551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A6D4A3-9097-5623-DF72-45D20B95D326}"/>
              </a:ext>
            </a:extLst>
          </p:cNvPr>
          <p:cNvSpPr>
            <a:spLocks noGrp="1"/>
          </p:cNvSpPr>
          <p:nvPr>
            <p:ph type="title"/>
          </p:nvPr>
        </p:nvSpPr>
        <p:spPr>
          <a:xfrm>
            <a:off x="550864" y="549275"/>
            <a:ext cx="3565524" cy="1279525"/>
          </a:xfrm>
        </p:spPr>
        <p:txBody>
          <a:bodyPr wrap="square" anchor="b">
            <a:normAutofit/>
          </a:bodyPr>
          <a:lstStyle/>
          <a:p>
            <a:r>
              <a:rPr lang="en-AU" sz="4000" dirty="0"/>
              <a:t>Cyber Security</a:t>
            </a:r>
          </a:p>
        </p:txBody>
      </p:sp>
      <p:sp>
        <p:nvSpPr>
          <p:cNvPr id="12" name="Content Placeholder 11">
            <a:extLst>
              <a:ext uri="{FF2B5EF4-FFF2-40B4-BE49-F238E27FC236}">
                <a16:creationId xmlns:a16="http://schemas.microsoft.com/office/drawing/2014/main" id="{E85D690B-1AC1-E0D8-45CF-404283651600}"/>
              </a:ext>
            </a:extLst>
          </p:cNvPr>
          <p:cNvSpPr>
            <a:spLocks noGrp="1"/>
          </p:cNvSpPr>
          <p:nvPr>
            <p:ph idx="1"/>
          </p:nvPr>
        </p:nvSpPr>
        <p:spPr>
          <a:xfrm>
            <a:off x="550863" y="2678400"/>
            <a:ext cx="3565525" cy="3414425"/>
          </a:xfrm>
        </p:spPr>
        <p:txBody>
          <a:bodyPr anchor="t">
            <a:normAutofit/>
          </a:bodyPr>
          <a:lstStyle/>
          <a:p>
            <a:r>
              <a:rPr lang="en-US" sz="1600" dirty="0">
                <a:hlinkClick r:id="rId2">
                  <a:extLst>
                    <a:ext uri="{A12FA001-AC4F-418D-AE19-62706E023703}">
                      <ahyp:hlinkClr xmlns:ahyp="http://schemas.microsoft.com/office/drawing/2018/hyperlinkcolor" val="tx"/>
                    </a:ext>
                  </a:extLst>
                </a:hlinkClick>
              </a:rPr>
              <a:t>Australian Cyber Security Centre</a:t>
            </a:r>
            <a:endParaRPr lang="en-US" sz="1600" dirty="0"/>
          </a:p>
          <a:p>
            <a:r>
              <a:rPr lang="en-AU" sz="1600">
                <a:hlinkClick r:id="rId3">
                  <a:extLst>
                    <a:ext uri="{A12FA001-AC4F-418D-AE19-62706E023703}">
                      <ahyp:hlinkClr xmlns:ahyp="http://schemas.microsoft.com/office/drawing/2018/hyperlinkcolor" val="tx"/>
                    </a:ext>
                  </a:extLst>
                </a:hlinkClick>
              </a:rPr>
              <a:t>Have </a:t>
            </a:r>
            <a:r>
              <a:rPr lang="en-AU" sz="1600" dirty="0">
                <a:hlinkClick r:id="rId3">
                  <a:extLst>
                    <a:ext uri="{A12FA001-AC4F-418D-AE19-62706E023703}">
                      <ahyp:hlinkClr xmlns:ahyp="http://schemas.microsoft.com/office/drawing/2018/hyperlinkcolor" val="tx"/>
                    </a:ext>
                  </a:extLst>
                </a:hlinkClick>
              </a:rPr>
              <a:t>you been hacked?</a:t>
            </a:r>
            <a:r>
              <a:rPr lang="en-AU" sz="1600" dirty="0"/>
              <a:t> </a:t>
            </a:r>
            <a:endParaRPr lang="en-US" sz="1600" dirty="0"/>
          </a:p>
        </p:txBody>
      </p:sp>
      <p:pic>
        <p:nvPicPr>
          <p:cNvPr id="8" name="Content Placeholder 7" descr="Many hands raising thumbs up">
            <a:extLst>
              <a:ext uri="{FF2B5EF4-FFF2-40B4-BE49-F238E27FC236}">
                <a16:creationId xmlns:a16="http://schemas.microsoft.com/office/drawing/2014/main" id="{C3129145-A6DD-51C5-C71B-EFF5780AE08A}"/>
              </a:ext>
            </a:extLst>
          </p:cNvPr>
          <p:cNvPicPr>
            <a:picLocks noChangeAspect="1"/>
          </p:cNvPicPr>
          <p:nvPr/>
        </p:nvPicPr>
        <p:blipFill rotWithShape="1">
          <a:blip r:embed="rId4"/>
          <a:srcRect l="4304" r="15754"/>
          <a:stretch/>
        </p:blipFill>
        <p:spPr>
          <a:xfrm>
            <a:off x="4743451" y="549275"/>
            <a:ext cx="6897687" cy="5759451"/>
          </a:xfrm>
          <a:custGeom>
            <a:avLst/>
            <a:gdLst/>
            <a:ahLst/>
            <a:cxnLst/>
            <a:rect l="l" t="t" r="r" b="b"/>
            <a:pathLst>
              <a:path w="6897687" h="5759451">
                <a:moveTo>
                  <a:pt x="0" y="0"/>
                </a:moveTo>
                <a:lnTo>
                  <a:pt x="6897687" y="0"/>
                </a:lnTo>
                <a:lnTo>
                  <a:pt x="6897687" y="5759451"/>
                </a:lnTo>
                <a:lnTo>
                  <a:pt x="0" y="5759451"/>
                </a:lnTo>
                <a:close/>
              </a:path>
            </a:pathLst>
          </a:custGeom>
        </p:spPr>
      </p:pic>
      <p:sp>
        <p:nvSpPr>
          <p:cNvPr id="4" name="Date Placeholder 3">
            <a:extLst>
              <a:ext uri="{FF2B5EF4-FFF2-40B4-BE49-F238E27FC236}">
                <a16:creationId xmlns:a16="http://schemas.microsoft.com/office/drawing/2014/main" id="{99230B3A-9375-1547-275C-D1EF6826AE47}"/>
              </a:ext>
            </a:extLst>
          </p:cNvPr>
          <p:cNvSpPr>
            <a:spLocks noGrp="1"/>
          </p:cNvSpPr>
          <p:nvPr>
            <p:ph type="dt" sz="half" idx="10"/>
          </p:nvPr>
        </p:nvSpPr>
        <p:spPr>
          <a:xfrm>
            <a:off x="550863" y="6507212"/>
            <a:ext cx="2628900" cy="153888"/>
          </a:xfrm>
        </p:spPr>
        <p:txBody>
          <a:bodyPr>
            <a:normAutofit/>
          </a:bodyPr>
          <a:lstStyle/>
          <a:p>
            <a:pPr>
              <a:spcAft>
                <a:spcPts val="600"/>
              </a:spcAft>
            </a:pPr>
            <a:r>
              <a:rPr lang="en-US"/>
              <a:t>Tuesday, February 2, 20XX</a:t>
            </a:r>
          </a:p>
        </p:txBody>
      </p:sp>
      <p:sp>
        <p:nvSpPr>
          <p:cNvPr id="5" name="Footer Placeholder 4">
            <a:extLst>
              <a:ext uri="{FF2B5EF4-FFF2-40B4-BE49-F238E27FC236}">
                <a16:creationId xmlns:a16="http://schemas.microsoft.com/office/drawing/2014/main" id="{31871FF2-5602-6F2A-6945-E95269E3F44F}"/>
              </a:ext>
            </a:extLst>
          </p:cNvPr>
          <p:cNvSpPr>
            <a:spLocks noGrp="1"/>
          </p:cNvSpPr>
          <p:nvPr>
            <p:ph type="ftr" sz="quarter" idx="11"/>
          </p:nvPr>
        </p:nvSpPr>
        <p:spPr>
          <a:xfrm>
            <a:off x="3359150" y="6507212"/>
            <a:ext cx="6379210" cy="153888"/>
          </a:xfrm>
        </p:spPr>
        <p:txBody>
          <a:bodyPr>
            <a:normAutofit/>
          </a:bodyPr>
          <a:lstStyle/>
          <a:p>
            <a:pPr>
              <a:spcAft>
                <a:spcPts val="600"/>
              </a:spcAft>
            </a:pPr>
            <a:r>
              <a:rPr lang="en-US"/>
              <a:t>Sample Footer Text</a:t>
            </a:r>
          </a:p>
        </p:txBody>
      </p:sp>
      <p:sp>
        <p:nvSpPr>
          <p:cNvPr id="6" name="Slide Number Placeholder 5">
            <a:extLst>
              <a:ext uri="{FF2B5EF4-FFF2-40B4-BE49-F238E27FC236}">
                <a16:creationId xmlns:a16="http://schemas.microsoft.com/office/drawing/2014/main" id="{0FAC0079-2D7D-EE4C-9067-C9D363F55B0B}"/>
              </a:ext>
            </a:extLst>
          </p:cNvPr>
          <p:cNvSpPr>
            <a:spLocks noGrp="1"/>
          </p:cNvSpPr>
          <p:nvPr>
            <p:ph type="sldNum" sz="quarter" idx="12"/>
          </p:nvPr>
        </p:nvSpPr>
        <p:spPr>
          <a:xfrm>
            <a:off x="9948863" y="6507212"/>
            <a:ext cx="1692274" cy="153888"/>
          </a:xfrm>
        </p:spPr>
        <p:txBody>
          <a:bodyPr>
            <a:normAutofit/>
          </a:bodyPr>
          <a:lstStyle/>
          <a:p>
            <a:pPr>
              <a:spcAft>
                <a:spcPts val="600"/>
              </a:spcAft>
            </a:pPr>
            <a:fld id="{DBA1B0FB-D917-4C8C-928F-313BD683BF39}" type="slidenum">
              <a:rPr lang="en-US" smtClean="0"/>
              <a:pPr>
                <a:spcAft>
                  <a:spcPts val="600"/>
                </a:spcAft>
              </a:pPr>
              <a:t>8</a:t>
            </a:fld>
            <a:endParaRPr lang="en-US"/>
          </a:p>
        </p:txBody>
      </p:sp>
    </p:spTree>
    <p:extLst>
      <p:ext uri="{BB962C8B-B14F-4D97-AF65-F5344CB8AC3E}">
        <p14:creationId xmlns:p14="http://schemas.microsoft.com/office/powerpoint/2010/main" val="1534714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72D26-24EF-4CBD-9431-A558CB7CA906}"/>
              </a:ext>
            </a:extLst>
          </p:cNvPr>
          <p:cNvSpPr>
            <a:spLocks noGrp="1"/>
          </p:cNvSpPr>
          <p:nvPr>
            <p:ph type="title"/>
          </p:nvPr>
        </p:nvSpPr>
        <p:spPr>
          <a:xfrm>
            <a:off x="550862" y="549275"/>
            <a:ext cx="11091600" cy="1332000"/>
          </a:xfrm>
        </p:spPr>
        <p:txBody>
          <a:bodyPr/>
          <a:lstStyle/>
          <a:p>
            <a:r>
              <a:rPr lang="en-US" dirty="0"/>
              <a:t>Cyber Aware - DISP</a:t>
            </a:r>
          </a:p>
        </p:txBody>
      </p:sp>
      <p:graphicFrame>
        <p:nvGraphicFramePr>
          <p:cNvPr id="4" name="Content Placeholder 3" descr="Timeline Smart Art Placeholder ">
            <a:extLst>
              <a:ext uri="{FF2B5EF4-FFF2-40B4-BE49-F238E27FC236}">
                <a16:creationId xmlns:a16="http://schemas.microsoft.com/office/drawing/2014/main" id="{93897051-DA8D-4072-A594-51769F8D52F5}"/>
              </a:ext>
            </a:extLst>
          </p:cNvPr>
          <p:cNvGraphicFramePr>
            <a:graphicFrameLocks noGrp="1"/>
          </p:cNvGraphicFramePr>
          <p:nvPr>
            <p:ph idx="1"/>
            <p:extLst>
              <p:ext uri="{D42A27DB-BD31-4B8C-83A1-F6EECF244321}">
                <p14:modId xmlns:p14="http://schemas.microsoft.com/office/powerpoint/2010/main" val="2017064874"/>
              </p:ext>
            </p:extLst>
          </p:nvPr>
        </p:nvGraphicFramePr>
        <p:xfrm>
          <a:off x="550863" y="2112963"/>
          <a:ext cx="11090275" cy="397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5E5CAC52-3FD1-464A-805A-B8F7AF04574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9</a:t>
            </a:fld>
            <a:endParaRPr lang="en-US"/>
          </a:p>
        </p:txBody>
      </p:sp>
    </p:spTree>
    <p:extLst>
      <p:ext uri="{BB962C8B-B14F-4D97-AF65-F5344CB8AC3E}">
        <p14:creationId xmlns:p14="http://schemas.microsoft.com/office/powerpoint/2010/main" val="2624630061"/>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8C493CDFE42BF4CB014C8DB9B3E5819" ma:contentTypeVersion="2734" ma:contentTypeDescription="Create a new document." ma:contentTypeScope="" ma:versionID="c632fe87c57562bdbd3d79e90ca9d012">
  <xsd:schema xmlns:xsd="http://www.w3.org/2001/XMLSchema" xmlns:xs="http://www.w3.org/2001/XMLSchema" xmlns:p="http://schemas.microsoft.com/office/2006/metadata/properties" xmlns:ns1="http://schemas.microsoft.com/sharepoint/v3" xmlns:ns2="http://schemas.microsoft.com/sharepoint/v3/fields" xmlns:ns3="b4e461d1-780c-49d5-b58a-f746f874e970" xmlns:ns4="176cddc4-c7a4-43e1-bb65-48ccef0167ab" xmlns:ns5="a0cbc476-ac5a-4e27-a6cd-ac62812ca084" targetNamespace="http://schemas.microsoft.com/office/2006/metadata/properties" ma:root="true" ma:fieldsID="809a138a8421400e27753b0fdd16b911" ns1:_="" ns2:_="" ns3:_="" ns4:_="" ns5:_="">
    <xsd:import namespace="http://schemas.microsoft.com/sharepoint/v3"/>
    <xsd:import namespace="http://schemas.microsoft.com/sharepoint/v3/fields"/>
    <xsd:import namespace="b4e461d1-780c-49d5-b58a-f746f874e970"/>
    <xsd:import namespace="176cddc4-c7a4-43e1-bb65-48ccef0167ab"/>
    <xsd:import namespace="a0cbc476-ac5a-4e27-a6cd-ac62812ca084"/>
    <xsd:element name="properties">
      <xsd:complexType>
        <xsd:sequence>
          <xsd:element name="documentManagement">
            <xsd:complexType>
              <xsd:all>
                <xsd:element ref="ns1:PercentComplete" minOccurs="0"/>
                <xsd:element ref="ns1:AssignedTo" minOccurs="0"/>
                <xsd:element ref="ns2:_DCDateCreated" minOccurs="0"/>
                <xsd:element ref="ns3:_dlc_DocId" minOccurs="0"/>
                <xsd:element ref="ns3:_dlc_DocIdUrl" minOccurs="0"/>
                <xsd:element ref="ns3:_dlc_DocIdPersistId"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4: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ercentComplete" ma:index="8" nillable="true" ma:displayName="% Complete" ma:internalName="PercentComplete" ma:readOnly="false" ma:percentage="TRUE">
      <xsd:simpleType>
        <xsd:restriction base="dms:Number">
          <xsd:maxInclusive value="1"/>
          <xsd:minInclusive value="0"/>
        </xsd:restriction>
      </xsd:simpleType>
    </xsd:element>
    <xsd:element name="AssignedTo" ma:index="9" nillable="true" ma:displayName="Assigned To" ma:list="UserInfo" ma:internalName="AssignedTo"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10" nillable="true" ma:displayName="Date Created" ma:description="The date on which this resource was created" ma:format="DateTime" ma:internalName="_DCDateCreat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4e461d1-780c-49d5-b58a-f746f874e970"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element name="TaxCatchAll" ma:index="28" nillable="true" ma:displayName="Taxonomy Catch All Column" ma:hidden="true" ma:list="{348d6d5e-d18c-41a1-88b8-9fb9f7002ef8}" ma:internalName="TaxCatchAll" ma:showField="CatchAllData" ma:web="b4e461d1-780c-49d5-b58a-f746f874e9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76cddc4-c7a4-43e1-bb65-48ccef0167ab"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a174574c-9cc7-4f56-8428-78f77c60d7f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0cbc476-ac5a-4e27-a6cd-ac62812ca084"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176cddc4-c7a4-43e1-bb65-48ccef0167ab">
      <Terms xmlns="http://schemas.microsoft.com/office/infopath/2007/PartnerControls"/>
    </lcf76f155ced4ddcb4097134ff3c332f>
    <TaxCatchAll xmlns="b4e461d1-780c-49d5-b58a-f746f874e970" xsi:nil="true"/>
    <MediaServiceKeyPoints xmlns="176cddc4-c7a4-43e1-bb65-48ccef0167ab" xsi:nil="true"/>
    <AssignedTo xmlns="http://schemas.microsoft.com/sharepoint/v3">
      <UserInfo>
        <DisplayName/>
        <AccountId xsi:nil="true"/>
        <AccountType/>
      </UserInfo>
    </AssignedTo>
    <PercentComplete xmlns="http://schemas.microsoft.com/sharepoint/v3" xsi:nil="true"/>
    <_DCDateCreated xmlns="http://schemas.microsoft.com/sharepoint/v3/fields" xsi:nil="true"/>
    <_dlc_DocId xmlns="b4e461d1-780c-49d5-b58a-f746f874e970">7RX4VK37Y5M7-198142107-32405</_dlc_DocId>
    <_dlc_DocIdUrl xmlns="b4e461d1-780c-49d5-b58a-f746f874e970">
      <Url>https://bowhilleng.sharepoint.com/data/_layouts/15/DocIdRedir.aspx?ID=7RX4VK37Y5M7-198142107-32405</Url>
      <Description>7RX4VK37Y5M7-198142107-32405</Description>
    </_dlc_DocIdUrl>
    <SharedWithUsers xmlns="a0cbc476-ac5a-4e27-a6cd-ac62812ca084">
      <UserInfo>
        <DisplayName>Chair | Bowhill Engineering</DisplayName>
        <AccountId>5077</AccountId>
        <AccountType/>
      </UserInfo>
      <UserInfo>
        <DisplayName>Jeremy Hawkes</DisplayName>
        <AccountId>16</AccountId>
        <AccountType/>
      </UserInfo>
    </SharedWithUsers>
  </documentManagement>
</p:properties>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B42B5302-DD90-428C-AB3B-76B091942AAF}">
  <ds:schemaRefs>
    <ds:schemaRef ds:uri="http://schemas.microsoft.com/sharepoint/events"/>
  </ds:schemaRefs>
</ds:datastoreItem>
</file>

<file path=customXml/itemProps3.xml><?xml version="1.0" encoding="utf-8"?>
<ds:datastoreItem xmlns:ds="http://schemas.openxmlformats.org/officeDocument/2006/customXml" ds:itemID="{A5857CCE-9CEE-46C8-A2CB-7178EFA8F4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b4e461d1-780c-49d5-b58a-f746f874e970"/>
    <ds:schemaRef ds:uri="176cddc4-c7a4-43e1-bb65-48ccef0167ab"/>
    <ds:schemaRef ds:uri="a0cbc476-ac5a-4e27-a6cd-ac62812ca0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0811A92-D464-4AC4-A396-BA73B10CEEAC}">
  <ds:schemaRefs>
    <ds:schemaRef ds:uri="http://schemas.microsoft.com/office/2006/documentManagement/types"/>
    <ds:schemaRef ds:uri="http://www.w3.org/XML/1998/namespace"/>
    <ds:schemaRef ds:uri="http://schemas.microsoft.com/sharepoint/v3"/>
    <ds:schemaRef ds:uri="71af3243-3dd4-4a8d-8c0d-dd76da1f02a5"/>
    <ds:schemaRef ds:uri="http://purl.org/dc/terms/"/>
    <ds:schemaRef ds:uri="http://purl.org/dc/dcmitype/"/>
    <ds:schemaRef ds:uri="230e9df3-be65-4c73-a93b-d1236ebd677e"/>
    <ds:schemaRef ds:uri="http://purl.org/dc/elements/1.1/"/>
    <ds:schemaRef ds:uri="16c05727-aa75-4e4a-9b5f-8a80a1165891"/>
    <ds:schemaRef ds:uri="http://schemas.microsoft.com/office/infopath/2007/PartnerControls"/>
    <ds:schemaRef ds:uri="http://schemas.openxmlformats.org/package/2006/metadata/core-properties"/>
    <ds:schemaRef ds:uri="http://schemas.microsoft.com/office/2006/metadata/properties"/>
    <ds:schemaRef ds:uri="176cddc4-c7a4-43e1-bb65-48ccef0167ab"/>
    <ds:schemaRef ds:uri="b4e461d1-780c-49d5-b58a-f746f874e970"/>
    <ds:schemaRef ds:uri="http://schemas.microsoft.com/sharepoint/v3/fields"/>
    <ds:schemaRef ds:uri="a0cbc476-ac5a-4e27-a6cd-ac62812ca084"/>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{D6EE34FD-1D95-40C6-A1A3-DF7F3889C077}tf33713516_win32</Template>
  <TotalTime>123</TotalTime>
  <Words>545</Words>
  <Application>Microsoft Office PowerPoint</Application>
  <PresentationFormat>Widescreen</PresentationFormat>
  <Paragraphs>128</Paragraphs>
  <Slides>17</Slides>
  <Notes>9</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Gill Sans MT</vt:lpstr>
      <vt:lpstr>Helvetica</vt:lpstr>
      <vt:lpstr>Symbol</vt:lpstr>
      <vt:lpstr>Walbaum Display</vt:lpstr>
      <vt:lpstr>3DFloatVTI</vt:lpstr>
      <vt:lpstr>Connections  &amp; Leveraging Opportunities</vt:lpstr>
      <vt:lpstr>Agenda</vt:lpstr>
      <vt:lpstr>Leveraging Opportunities How often are you too busy to read that email? </vt:lpstr>
      <vt:lpstr>Connections</vt:lpstr>
      <vt:lpstr>Opportunities</vt:lpstr>
      <vt:lpstr>Opportunities</vt:lpstr>
      <vt:lpstr>PowerPoint Presentation</vt:lpstr>
      <vt:lpstr>Cyber Security</vt:lpstr>
      <vt:lpstr>Cyber Aware - DISP</vt:lpstr>
      <vt:lpstr>Cyber Security - DBRT</vt:lpstr>
      <vt:lpstr>Cyber Security – Microsoft Score</vt:lpstr>
      <vt:lpstr>Cyber Security – Essential 8</vt:lpstr>
      <vt:lpstr>Agenda…</vt:lpstr>
      <vt:lpstr>Agenda </vt:lpstr>
      <vt:lpstr>Agenda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Connections  &amp; Leveraging Opportunities</dc:title>
  <dc:creator>Jodie Hawkes</dc:creator>
  <cp:lastModifiedBy>Jodie Hawkes</cp:lastModifiedBy>
  <cp:revision>4</cp:revision>
  <dcterms:created xsi:type="dcterms:W3CDTF">2022-10-31T01:39:17Z</dcterms:created>
  <dcterms:modified xsi:type="dcterms:W3CDTF">2022-11-08T21:26:55Z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0x01010058C493CDFE42BF4CB014C8DB9B3E5819</vt:lpwstr>
  </property>
  <property fmtid="{D5CDD505-2E9C-101B-9397-08002B2CF9AE}" pid="3" name="MediaServiceImageTags">
    <vt:lpwstr/>
  </property>
  <property fmtid="{D5CDD505-2E9C-101B-9397-08002B2CF9AE}" pid="4" name="_dlc_DocIdItemGuid">
    <vt:lpwstr>2a675b10-008d-4964-b58a-8bfa3637df69</vt:lpwstr>
  </property>
</Properties>
</file>